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62" r:id="rId8"/>
    <p:sldId id="268" r:id="rId9"/>
    <p:sldId id="269" r:id="rId10"/>
    <p:sldId id="270" r:id="rId11"/>
    <p:sldId id="271" r:id="rId12"/>
    <p:sldId id="272" r:id="rId13"/>
    <p:sldId id="267" r:id="rId14"/>
    <p:sldId id="274" r:id="rId15"/>
    <p:sldId id="275" r:id="rId16"/>
    <p:sldId id="277" r:id="rId17"/>
    <p:sldId id="276" r:id="rId18"/>
    <p:sldId id="27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F1AA-8F65-44DD-BDDB-9A833A6A9463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3B93-DBC5-4D10-A1AE-1CE92F2BE1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F1AA-8F65-44DD-BDDB-9A833A6A9463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3B93-DBC5-4D10-A1AE-1CE92F2BE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F1AA-8F65-44DD-BDDB-9A833A6A9463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3B93-DBC5-4D10-A1AE-1CE92F2BE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F1AA-8F65-44DD-BDDB-9A833A6A9463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3B93-DBC5-4D10-A1AE-1CE92F2BE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F1AA-8F65-44DD-BDDB-9A833A6A9463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AC53B93-DBC5-4D10-A1AE-1CE92F2BE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F1AA-8F65-44DD-BDDB-9A833A6A9463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3B93-DBC5-4D10-A1AE-1CE92F2BE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F1AA-8F65-44DD-BDDB-9A833A6A9463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3B93-DBC5-4D10-A1AE-1CE92F2BE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F1AA-8F65-44DD-BDDB-9A833A6A9463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3B93-DBC5-4D10-A1AE-1CE92F2BE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F1AA-8F65-44DD-BDDB-9A833A6A9463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3B93-DBC5-4D10-A1AE-1CE92F2BE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F1AA-8F65-44DD-BDDB-9A833A6A9463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3B93-DBC5-4D10-A1AE-1CE92F2BE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3F1AA-8F65-44DD-BDDB-9A833A6A9463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3B93-DBC5-4D10-A1AE-1CE92F2BE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063F1AA-8F65-44DD-BDDB-9A833A6A9463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AC53B93-DBC5-4D10-A1AE-1CE92F2BE1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budzdorov100let.ru/osnovnyie-tipyi-teloslozheniya/osnovnie-tipi-teloslozheniya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en-US" sz="2800" dirty="0" smtClean="0"/>
              <a:t>                   </a:t>
            </a:r>
            <a:r>
              <a:rPr lang="ru-RU" sz="2800" dirty="0" err="1" smtClean="0"/>
              <a:t>Лекцияи</a:t>
            </a:r>
            <a:r>
              <a:rPr lang="ru-RU" sz="2800" dirty="0" smtClean="0"/>
              <a:t> №3</a:t>
            </a:r>
            <a:br>
              <a:rPr lang="ru-RU" sz="2800" dirty="0" smtClean="0"/>
            </a:br>
            <a:r>
              <a:rPr lang="ru-RU" sz="2800" dirty="0" err="1" smtClean="0"/>
              <a:t>Мавзуи</a:t>
            </a:r>
            <a:r>
              <a:rPr lang="ru-RU" sz="2800" dirty="0" smtClean="0"/>
              <a:t> </a:t>
            </a:r>
            <a:r>
              <a:rPr lang="ru-RU" sz="2800" dirty="0" err="1" smtClean="0"/>
              <a:t>руз</a:t>
            </a:r>
            <a:r>
              <a:rPr lang="ru-RU" sz="2800" dirty="0" smtClean="0"/>
              <a:t>: </a:t>
            </a:r>
            <a:r>
              <a:rPr lang="ru-RU" sz="2800" dirty="0" err="1" smtClean="0"/>
              <a:t>Аломатхои</a:t>
            </a:r>
            <a:r>
              <a:rPr lang="ru-RU" sz="2800" dirty="0" smtClean="0"/>
              <a:t>  </a:t>
            </a:r>
            <a:r>
              <a:rPr lang="ru-RU" sz="2800" dirty="0" err="1" smtClean="0"/>
              <a:t>асосии</a:t>
            </a:r>
            <a:r>
              <a:rPr lang="ru-RU" sz="2800" dirty="0" smtClean="0"/>
              <a:t> морфологии </a:t>
            </a:r>
            <a:r>
              <a:rPr lang="ru-RU" sz="2800" dirty="0" err="1" smtClean="0"/>
              <a:t>шакли</a:t>
            </a:r>
            <a:r>
              <a:rPr lang="ru-RU" sz="2800" dirty="0" smtClean="0"/>
              <a:t> </a:t>
            </a:r>
            <a:r>
              <a:rPr lang="ru-RU" sz="2800" dirty="0" err="1" smtClean="0"/>
              <a:t>зохирии</a:t>
            </a:r>
            <a:r>
              <a:rPr lang="ru-RU" sz="2800" dirty="0" smtClean="0"/>
              <a:t>  </a:t>
            </a:r>
            <a:r>
              <a:rPr lang="ru-RU" sz="2800" dirty="0" err="1" smtClean="0"/>
              <a:t>бадани</a:t>
            </a:r>
            <a:r>
              <a:rPr lang="ru-RU" sz="2800" dirty="0" smtClean="0"/>
              <a:t> одам.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85720" y="1857364"/>
            <a:ext cx="8715436" cy="4268799"/>
          </a:xfrm>
        </p:spPr>
        <p:txBody>
          <a:bodyPr>
            <a:normAutofit lnSpcReduction="10000"/>
          </a:bodyPr>
          <a:lstStyle/>
          <a:p>
            <a:pPr marL="457200" indent="-457200">
              <a:buNone/>
            </a:pPr>
            <a:r>
              <a:rPr lang="ru-RU" sz="2000" dirty="0" smtClean="0"/>
              <a:t> </a:t>
            </a:r>
          </a:p>
          <a:p>
            <a:pPr marL="457200" indent="-457200">
              <a:buNone/>
            </a:pPr>
            <a:r>
              <a:rPr lang="ru-RU" sz="2000" dirty="0" smtClean="0"/>
              <a:t> </a:t>
            </a:r>
            <a:r>
              <a:rPr lang="ru-RU" sz="2000" dirty="0" err="1" smtClean="0"/>
              <a:t>Накша</a:t>
            </a:r>
            <a:r>
              <a:rPr lang="ru-RU" sz="2000" dirty="0" smtClean="0"/>
              <a:t>:   1.   </a:t>
            </a:r>
            <a:r>
              <a:rPr lang="ru-RU" sz="2000" dirty="0" err="1" smtClean="0"/>
              <a:t>Нишонахои</a:t>
            </a:r>
            <a:r>
              <a:rPr lang="ru-RU" sz="2000" dirty="0" smtClean="0"/>
              <a:t> </a:t>
            </a:r>
            <a:r>
              <a:rPr lang="ru-RU" sz="2000" dirty="0" err="1" smtClean="0"/>
              <a:t>асосии</a:t>
            </a:r>
            <a:r>
              <a:rPr lang="ru-RU" sz="2000" dirty="0" smtClean="0"/>
              <a:t> морфологи:  </a:t>
            </a:r>
            <a:r>
              <a:rPr lang="ru-RU" sz="2000" dirty="0" err="1" smtClean="0"/>
              <a:t>кад</a:t>
            </a:r>
            <a:r>
              <a:rPr lang="ru-RU" sz="2000" dirty="0" smtClean="0"/>
              <a:t>  </a:t>
            </a:r>
            <a:r>
              <a:rPr lang="ru-RU" sz="2000" dirty="0" err="1" smtClean="0"/>
              <a:t>ва</a:t>
            </a:r>
            <a:r>
              <a:rPr lang="ru-RU" sz="2000" dirty="0" smtClean="0"/>
              <a:t>  </a:t>
            </a:r>
            <a:r>
              <a:rPr lang="ru-RU" sz="2000" dirty="0" err="1" smtClean="0"/>
              <a:t>фарогирии</a:t>
            </a:r>
            <a:r>
              <a:rPr lang="ru-RU" sz="2000" dirty="0" smtClean="0"/>
              <a:t>  </a:t>
            </a:r>
            <a:r>
              <a:rPr lang="ru-RU" sz="2000" dirty="0" err="1" smtClean="0"/>
              <a:t>сина</a:t>
            </a:r>
            <a:r>
              <a:rPr lang="ru-RU" sz="2000" dirty="0" smtClean="0"/>
              <a:t>.</a:t>
            </a:r>
          </a:p>
          <a:p>
            <a:pPr marL="457200" indent="-45720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1.1.Таъсири  </a:t>
            </a:r>
            <a:r>
              <a:rPr lang="ru-RU" sz="2000" dirty="0" err="1" smtClean="0"/>
              <a:t>синну</a:t>
            </a:r>
            <a:r>
              <a:rPr lang="ru-RU" sz="2000" dirty="0" smtClean="0"/>
              <a:t> </a:t>
            </a:r>
            <a:r>
              <a:rPr lang="ru-RU" sz="2000" dirty="0" err="1" smtClean="0"/>
              <a:t>сол</a:t>
            </a:r>
            <a:r>
              <a:rPr lang="ru-RU" sz="2000" dirty="0" smtClean="0"/>
              <a:t>  ба </a:t>
            </a:r>
            <a:r>
              <a:rPr lang="ru-RU" sz="2000" dirty="0" err="1" smtClean="0"/>
              <a:t>нишонахои</a:t>
            </a:r>
            <a:r>
              <a:rPr lang="ru-RU" sz="2000" dirty="0" smtClean="0"/>
              <a:t> </a:t>
            </a:r>
            <a:r>
              <a:rPr lang="ru-RU" sz="2000" dirty="0" err="1" smtClean="0"/>
              <a:t>асосии</a:t>
            </a:r>
            <a:r>
              <a:rPr lang="ru-RU" sz="2000" dirty="0" smtClean="0"/>
              <a:t> морфологи.           </a:t>
            </a:r>
          </a:p>
          <a:p>
            <a:pPr marL="457200" indent="-45720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2.  </a:t>
            </a:r>
            <a:r>
              <a:rPr lang="ru-RU" sz="2000" dirty="0" err="1" smtClean="0"/>
              <a:t>Таносуби</a:t>
            </a:r>
            <a:r>
              <a:rPr lang="ru-RU" sz="2000" dirty="0" smtClean="0"/>
              <a:t> бадан </a:t>
            </a:r>
            <a:r>
              <a:rPr lang="ru-RU" sz="2000" dirty="0" err="1" smtClean="0"/>
              <a:t>ва</a:t>
            </a:r>
            <a:r>
              <a:rPr lang="ru-RU" sz="2000" dirty="0" smtClean="0"/>
              <a:t> </a:t>
            </a:r>
            <a:r>
              <a:rPr lang="ru-RU" sz="2000" dirty="0" err="1" smtClean="0"/>
              <a:t>нишонахои</a:t>
            </a:r>
            <a:r>
              <a:rPr lang="ru-RU" sz="2000" dirty="0" smtClean="0"/>
              <a:t> </a:t>
            </a:r>
            <a:r>
              <a:rPr lang="ru-RU" sz="2000" dirty="0" err="1" smtClean="0"/>
              <a:t>асосие</a:t>
            </a:r>
            <a:r>
              <a:rPr lang="ru-RU" sz="2000" dirty="0" smtClean="0"/>
              <a:t>,  </a:t>
            </a:r>
            <a:r>
              <a:rPr lang="ru-RU" sz="2000" dirty="0" err="1" smtClean="0"/>
              <a:t>ки</a:t>
            </a:r>
            <a:r>
              <a:rPr lang="ru-RU" sz="2000" dirty="0" smtClean="0"/>
              <a:t> </a:t>
            </a:r>
            <a:r>
              <a:rPr lang="ru-RU" sz="2000" dirty="0" err="1" smtClean="0"/>
              <a:t>таносуби</a:t>
            </a:r>
            <a:r>
              <a:rPr lang="ru-RU" sz="2000" dirty="0" smtClean="0"/>
              <a:t>  </a:t>
            </a:r>
            <a:r>
              <a:rPr lang="ru-RU" sz="2000" dirty="0" err="1" smtClean="0"/>
              <a:t>баданро</a:t>
            </a:r>
            <a:r>
              <a:rPr lang="ru-RU" sz="2000" dirty="0" smtClean="0"/>
              <a:t> </a:t>
            </a:r>
          </a:p>
          <a:p>
            <a:pPr marL="457200" indent="-45720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</a:t>
            </a:r>
            <a:r>
              <a:rPr lang="ru-RU" sz="2000" dirty="0" err="1" smtClean="0"/>
              <a:t>муайян</a:t>
            </a:r>
            <a:r>
              <a:rPr lang="ru-RU" sz="2000" dirty="0" smtClean="0"/>
              <a:t> </a:t>
            </a:r>
            <a:r>
              <a:rPr lang="ru-RU" sz="2000" dirty="0" err="1" smtClean="0"/>
              <a:t>мекунанд</a:t>
            </a:r>
            <a:r>
              <a:rPr lang="ru-RU" sz="2000" dirty="0" smtClean="0"/>
              <a:t>. </a:t>
            </a:r>
          </a:p>
          <a:p>
            <a:pPr marL="457200" indent="-45720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2.1.Типхои </a:t>
            </a:r>
            <a:r>
              <a:rPr lang="ru-RU" sz="2000" dirty="0" err="1" smtClean="0"/>
              <a:t>долихаморфи</a:t>
            </a:r>
            <a:r>
              <a:rPr lang="ru-RU" sz="2000" dirty="0" smtClean="0"/>
              <a:t>, </a:t>
            </a:r>
            <a:r>
              <a:rPr lang="ru-RU" sz="2000" dirty="0" err="1" smtClean="0"/>
              <a:t>мезаморфи</a:t>
            </a:r>
            <a:r>
              <a:rPr lang="ru-RU" sz="2000" dirty="0"/>
              <a:t> </a:t>
            </a:r>
            <a:r>
              <a:rPr lang="ru-RU" sz="2000" dirty="0" err="1" smtClean="0"/>
              <a:t>ва</a:t>
            </a:r>
            <a:r>
              <a:rPr lang="ru-RU" sz="2000" dirty="0" smtClean="0"/>
              <a:t>  </a:t>
            </a:r>
            <a:r>
              <a:rPr lang="ru-RU" sz="2000" dirty="0" err="1" smtClean="0"/>
              <a:t>брахиморфии</a:t>
            </a:r>
            <a:r>
              <a:rPr lang="ru-RU" sz="2000" dirty="0" smtClean="0"/>
              <a:t> </a:t>
            </a:r>
            <a:r>
              <a:rPr lang="ru-RU" sz="2000" dirty="0" err="1" smtClean="0"/>
              <a:t>таносуби</a:t>
            </a:r>
            <a:r>
              <a:rPr lang="ru-RU" sz="2000" dirty="0" smtClean="0"/>
              <a:t>       </a:t>
            </a:r>
          </a:p>
          <a:p>
            <a:pPr marL="457200" indent="-45720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бадан. </a:t>
            </a:r>
          </a:p>
          <a:p>
            <a:pPr marL="457200" indent="-457200">
              <a:buNone/>
            </a:pPr>
            <a:r>
              <a:rPr lang="ru-RU" sz="2000" dirty="0" smtClean="0"/>
              <a:t>                   2.2.Тагьиротхои </a:t>
            </a:r>
            <a:r>
              <a:rPr lang="ru-RU" sz="2000" dirty="0" err="1" smtClean="0"/>
              <a:t>синну</a:t>
            </a:r>
            <a:r>
              <a:rPr lang="ru-RU" sz="2000" dirty="0" smtClean="0"/>
              <a:t> </a:t>
            </a:r>
            <a:r>
              <a:rPr lang="ru-RU" sz="2000" dirty="0" err="1" smtClean="0"/>
              <a:t>солии</a:t>
            </a:r>
            <a:r>
              <a:rPr lang="ru-RU" sz="2000" dirty="0" smtClean="0"/>
              <a:t> </a:t>
            </a:r>
            <a:r>
              <a:rPr lang="ru-RU" sz="2000" dirty="0" err="1" smtClean="0"/>
              <a:t>таносуби</a:t>
            </a:r>
            <a:r>
              <a:rPr lang="ru-RU" sz="2000" dirty="0" smtClean="0"/>
              <a:t> бадан.</a:t>
            </a:r>
          </a:p>
          <a:p>
            <a:pPr marL="457200" indent="-457200">
              <a:buNone/>
            </a:pPr>
            <a:endParaRPr lang="ru-RU" sz="2000" dirty="0"/>
          </a:p>
          <a:p>
            <a:pPr marL="457200" indent="-457200">
              <a:buNone/>
            </a:pPr>
            <a:endParaRPr lang="ru-RU" sz="2000" dirty="0" smtClean="0"/>
          </a:p>
          <a:p>
            <a:pPr marL="457200" indent="-457200">
              <a:buNone/>
            </a:pPr>
            <a:r>
              <a:rPr lang="ru-RU" sz="2000" dirty="0" err="1" smtClean="0"/>
              <a:t>Мафхумхои</a:t>
            </a:r>
            <a:r>
              <a:rPr lang="ru-RU" sz="2000" dirty="0" smtClean="0"/>
              <a:t> </a:t>
            </a:r>
            <a:r>
              <a:rPr lang="ru-RU" sz="2000" dirty="0" err="1" smtClean="0"/>
              <a:t>асоси</a:t>
            </a:r>
            <a:r>
              <a:rPr lang="ru-RU" sz="2000" dirty="0" smtClean="0"/>
              <a:t>:  </a:t>
            </a:r>
            <a:r>
              <a:rPr lang="ru-RU" sz="2000" dirty="0" err="1" smtClean="0"/>
              <a:t>Кад</a:t>
            </a:r>
            <a:r>
              <a:rPr lang="ru-RU" sz="2000" dirty="0" smtClean="0"/>
              <a:t> </a:t>
            </a:r>
            <a:r>
              <a:rPr lang="ru-RU" sz="2000" dirty="0" err="1" smtClean="0"/>
              <a:t>ва</a:t>
            </a:r>
            <a:r>
              <a:rPr lang="ru-RU" sz="2000" dirty="0" smtClean="0"/>
              <a:t> </a:t>
            </a:r>
            <a:r>
              <a:rPr lang="ru-RU" sz="2000" dirty="0" err="1" smtClean="0"/>
              <a:t>фарогирии</a:t>
            </a:r>
            <a:r>
              <a:rPr lang="ru-RU" sz="2000" dirty="0" smtClean="0"/>
              <a:t> </a:t>
            </a:r>
            <a:r>
              <a:rPr lang="ru-RU" sz="2000" dirty="0" err="1" smtClean="0"/>
              <a:t>сина</a:t>
            </a:r>
            <a:r>
              <a:rPr lang="ru-RU" sz="2000" dirty="0" smtClean="0"/>
              <a:t>, </a:t>
            </a:r>
            <a:r>
              <a:rPr lang="ru-RU" sz="2000" dirty="0" err="1" smtClean="0"/>
              <a:t>таносуби</a:t>
            </a:r>
            <a:r>
              <a:rPr lang="ru-RU" sz="2000" dirty="0" smtClean="0"/>
              <a:t> бадан </a:t>
            </a:r>
            <a:r>
              <a:rPr lang="ru-RU" sz="2000" dirty="0" err="1" smtClean="0"/>
              <a:t>ва</a:t>
            </a:r>
            <a:r>
              <a:rPr lang="ru-RU" sz="2000" dirty="0" smtClean="0"/>
              <a:t> </a:t>
            </a:r>
            <a:r>
              <a:rPr lang="ru-RU" sz="2000" dirty="0" err="1" smtClean="0"/>
              <a:t>намудхои</a:t>
            </a:r>
            <a:r>
              <a:rPr lang="ru-RU" sz="2000" dirty="0" smtClean="0"/>
              <a:t> он</a:t>
            </a:r>
          </a:p>
          <a:p>
            <a:pPr marL="457200" indent="-45720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(</a:t>
            </a:r>
            <a:r>
              <a:rPr lang="ru-RU" sz="2000" dirty="0" err="1" smtClean="0"/>
              <a:t>долихоморфи</a:t>
            </a:r>
            <a:r>
              <a:rPr lang="ru-RU" sz="2000" dirty="0" smtClean="0"/>
              <a:t>, </a:t>
            </a:r>
            <a:r>
              <a:rPr lang="ru-RU" sz="2000" dirty="0" err="1" smtClean="0"/>
              <a:t>мезаморфи</a:t>
            </a:r>
            <a:r>
              <a:rPr lang="ru-RU" sz="2000" dirty="0" smtClean="0"/>
              <a:t>, </a:t>
            </a:r>
            <a:r>
              <a:rPr lang="ru-RU" sz="2000" dirty="0" err="1" smtClean="0"/>
              <a:t>брахиморфи</a:t>
            </a:r>
            <a:r>
              <a:rPr lang="ru-RU" sz="2000" dirty="0" smtClean="0"/>
              <a:t>).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Мезазоми</a:t>
            </a:r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Ин </a:t>
            </a:r>
            <a:r>
              <a:rPr lang="ru-RU" sz="3200" dirty="0" err="1" smtClean="0"/>
              <a:t>намуди</a:t>
            </a:r>
            <a:r>
              <a:rPr lang="ru-RU" sz="3200" dirty="0" smtClean="0"/>
              <a:t> </a:t>
            </a:r>
            <a:r>
              <a:rPr lang="ru-RU" sz="3200" dirty="0" err="1" smtClean="0"/>
              <a:t>хели</a:t>
            </a:r>
            <a:r>
              <a:rPr lang="ru-RU" sz="3200" dirty="0" smtClean="0"/>
              <a:t> </a:t>
            </a:r>
            <a:r>
              <a:rPr lang="ru-RU" sz="3200" dirty="0" err="1" smtClean="0"/>
              <a:t>чусса</a:t>
            </a:r>
            <a:r>
              <a:rPr lang="ru-RU" sz="3200" dirty="0" smtClean="0"/>
              <a:t> </a:t>
            </a:r>
            <a:r>
              <a:rPr lang="ru-RU" sz="3200" dirty="0" err="1" smtClean="0"/>
              <a:t>равганбандии</a:t>
            </a:r>
            <a:r>
              <a:rPr lang="ru-RU" sz="3200" dirty="0" smtClean="0"/>
              <a:t> </a:t>
            </a:r>
            <a:r>
              <a:rPr lang="ru-RU" sz="3200" dirty="0" err="1" smtClean="0"/>
              <a:t>миена</a:t>
            </a:r>
            <a:r>
              <a:rPr lang="ru-RU" sz="3200" dirty="0" smtClean="0"/>
              <a:t> </a:t>
            </a:r>
            <a:r>
              <a:rPr lang="ru-RU" sz="3200" dirty="0" err="1" smtClean="0"/>
              <a:t>дошта</a:t>
            </a:r>
            <a:r>
              <a:rPr lang="ru-RU" sz="3200" dirty="0" smtClean="0"/>
              <a:t>, </a:t>
            </a:r>
            <a:r>
              <a:rPr lang="ru-RU" sz="3200" dirty="0" err="1" smtClean="0"/>
              <a:t>намуди</a:t>
            </a:r>
            <a:r>
              <a:rPr lang="ru-RU" sz="3200" dirty="0" smtClean="0"/>
              <a:t> </a:t>
            </a:r>
            <a:r>
              <a:rPr lang="ru-RU" sz="3200" dirty="0" err="1" smtClean="0"/>
              <a:t>кафаси</a:t>
            </a:r>
            <a:r>
              <a:rPr lang="ru-RU" sz="3200" dirty="0" smtClean="0"/>
              <a:t> </a:t>
            </a:r>
            <a:r>
              <a:rPr lang="ru-RU" sz="3200" dirty="0" err="1" smtClean="0"/>
              <a:t>сина</a:t>
            </a:r>
            <a:r>
              <a:rPr lang="ru-RU" sz="3200" dirty="0" smtClean="0"/>
              <a:t> </a:t>
            </a:r>
            <a:r>
              <a:rPr lang="ru-RU" sz="3200" dirty="0" err="1" smtClean="0"/>
              <a:t>борик</a:t>
            </a:r>
            <a:r>
              <a:rPr lang="ru-RU" sz="3200" dirty="0" smtClean="0"/>
              <a:t> </a:t>
            </a:r>
            <a:r>
              <a:rPr lang="ru-RU" sz="3200" dirty="0" err="1" smtClean="0"/>
              <a:t>ва</a:t>
            </a:r>
            <a:r>
              <a:rPr lang="ru-RU" sz="3200" dirty="0" smtClean="0"/>
              <a:t> </a:t>
            </a:r>
            <a:r>
              <a:rPr lang="ru-RU" sz="3200" dirty="0" err="1" smtClean="0"/>
              <a:t>дароз</a:t>
            </a:r>
            <a:r>
              <a:rPr lang="ru-RU" sz="3200" dirty="0" smtClean="0"/>
              <a:t> </a:t>
            </a:r>
            <a:r>
              <a:rPr lang="ru-RU" sz="3200" dirty="0" err="1" smtClean="0"/>
              <a:t>буда</a:t>
            </a:r>
            <a:r>
              <a:rPr lang="ru-RU" sz="3200" dirty="0" smtClean="0"/>
              <a:t>, </a:t>
            </a:r>
            <a:r>
              <a:rPr lang="ru-RU" sz="3200" dirty="0" err="1" smtClean="0"/>
              <a:t>шиками</a:t>
            </a:r>
            <a:r>
              <a:rPr lang="ru-RU" sz="3200" dirty="0" smtClean="0"/>
              <a:t> </a:t>
            </a:r>
            <a:r>
              <a:rPr lang="ru-RU" sz="3200" dirty="0" err="1" smtClean="0"/>
              <a:t>фурухамида</a:t>
            </a:r>
            <a:r>
              <a:rPr lang="ru-RU" sz="3200" dirty="0" smtClean="0"/>
              <a:t> </a:t>
            </a:r>
            <a:r>
              <a:rPr lang="ru-RU" sz="3200" dirty="0" err="1" smtClean="0"/>
              <a:t>ва</a:t>
            </a:r>
            <a:r>
              <a:rPr lang="ru-RU" sz="3200" dirty="0" smtClean="0"/>
              <a:t> </a:t>
            </a:r>
            <a:r>
              <a:rPr lang="ru-RU" sz="3200" dirty="0" err="1" smtClean="0"/>
              <a:t>ронхои</a:t>
            </a:r>
            <a:r>
              <a:rPr lang="ru-RU" sz="3200" dirty="0" smtClean="0"/>
              <a:t> </a:t>
            </a:r>
            <a:r>
              <a:rPr lang="ru-RU" sz="3200" dirty="0" err="1" smtClean="0"/>
              <a:t>майда</a:t>
            </a:r>
            <a:r>
              <a:rPr lang="ru-RU" sz="3200" dirty="0" smtClean="0"/>
              <a:t> </a:t>
            </a:r>
            <a:r>
              <a:rPr lang="ru-RU" sz="3200" dirty="0" err="1" smtClean="0"/>
              <a:t>дорад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Атлетики-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 </a:t>
            </a:r>
            <a:r>
              <a:rPr lang="ru-RU" dirty="0" err="1" smtClean="0"/>
              <a:t>намуди</a:t>
            </a:r>
            <a:r>
              <a:rPr lang="ru-RU" dirty="0" smtClean="0"/>
              <a:t> </a:t>
            </a:r>
            <a:r>
              <a:rPr lang="ru-RU" dirty="0" err="1" smtClean="0"/>
              <a:t>чусса</a:t>
            </a:r>
            <a:r>
              <a:rPr lang="ru-RU" dirty="0" smtClean="0"/>
              <a:t>, </a:t>
            </a:r>
            <a:r>
              <a:rPr lang="ru-RU" dirty="0" err="1" smtClean="0"/>
              <a:t>мушакхои</a:t>
            </a:r>
            <a:r>
              <a:rPr lang="ru-RU" dirty="0" smtClean="0"/>
              <a:t> </a:t>
            </a:r>
            <a:r>
              <a:rPr lang="ru-RU" dirty="0" err="1" smtClean="0"/>
              <a:t>мустахкам</a:t>
            </a:r>
            <a:r>
              <a:rPr lang="ru-RU" dirty="0" smtClean="0"/>
              <a:t>, </a:t>
            </a:r>
            <a:r>
              <a:rPr lang="ru-RU" dirty="0" err="1" smtClean="0"/>
              <a:t>равганбандии</a:t>
            </a:r>
            <a:r>
              <a:rPr lang="ru-RU" dirty="0" smtClean="0"/>
              <a:t> </a:t>
            </a:r>
            <a:r>
              <a:rPr lang="ru-RU" dirty="0" err="1" smtClean="0"/>
              <a:t>кам</a:t>
            </a:r>
            <a:r>
              <a:rPr lang="ru-RU" dirty="0" smtClean="0"/>
              <a:t> </a:t>
            </a:r>
            <a:r>
              <a:rPr lang="ru-RU" dirty="0" err="1" smtClean="0"/>
              <a:t>дорад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аз </a:t>
            </a:r>
            <a:r>
              <a:rPr lang="ru-RU" dirty="0" err="1" smtClean="0"/>
              <a:t>чихати</a:t>
            </a:r>
            <a:r>
              <a:rPr lang="ru-RU" dirty="0" smtClean="0"/>
              <a:t> </a:t>
            </a:r>
            <a:r>
              <a:rPr lang="ru-RU" dirty="0" err="1" smtClean="0"/>
              <a:t>назар</a:t>
            </a:r>
            <a:r>
              <a:rPr lang="ru-RU" dirty="0" smtClean="0"/>
              <a:t> </a:t>
            </a:r>
            <a:r>
              <a:rPr lang="ru-RU" dirty="0" err="1" smtClean="0"/>
              <a:t>шакли</a:t>
            </a:r>
            <a:r>
              <a:rPr lang="ru-RU" dirty="0" smtClean="0"/>
              <a:t> </a:t>
            </a:r>
            <a:r>
              <a:rPr lang="ru-RU" dirty="0" err="1" smtClean="0"/>
              <a:t>чусса</a:t>
            </a:r>
            <a:r>
              <a:rPr lang="ru-RU" dirty="0" smtClean="0"/>
              <a:t> </a:t>
            </a:r>
            <a:r>
              <a:rPr lang="ru-RU" dirty="0" err="1" smtClean="0"/>
              <a:t>зебо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махин </a:t>
            </a:r>
            <a:r>
              <a:rPr lang="ru-RU" dirty="0" err="1" smtClean="0"/>
              <a:t>мебошад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Субатлетики</a:t>
            </a:r>
            <a:r>
              <a:rPr lang="ru-RU" dirty="0" smtClean="0"/>
              <a:t>- </a:t>
            </a:r>
            <a:r>
              <a:rPr lang="ru-RU" dirty="0" err="1" smtClean="0"/>
              <a:t>тарзи</a:t>
            </a:r>
            <a:r>
              <a:rPr lang="ru-RU" dirty="0" smtClean="0"/>
              <a:t> </a:t>
            </a:r>
            <a:r>
              <a:rPr lang="ru-RU" dirty="0" err="1" smtClean="0"/>
              <a:t>мушакхо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равганбандии</a:t>
            </a:r>
            <a:r>
              <a:rPr lang="ru-RU" dirty="0" smtClean="0"/>
              <a:t> </a:t>
            </a:r>
            <a:r>
              <a:rPr lang="ru-RU" dirty="0" err="1" smtClean="0"/>
              <a:t>чусса</a:t>
            </a:r>
            <a:r>
              <a:rPr lang="ru-RU" dirty="0" smtClean="0"/>
              <a:t> </a:t>
            </a:r>
            <a:r>
              <a:rPr lang="ru-RU" dirty="0" err="1" smtClean="0"/>
              <a:t>миена</a:t>
            </a:r>
            <a:r>
              <a:rPr lang="ru-RU" dirty="0" smtClean="0"/>
              <a:t> </a:t>
            </a:r>
            <a:r>
              <a:rPr lang="ru-RU" dirty="0" err="1" smtClean="0"/>
              <a:t>мебошад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Эурипластики-равганбандии</a:t>
            </a:r>
            <a:r>
              <a:rPr lang="ru-RU" dirty="0" smtClean="0"/>
              <a:t> </a:t>
            </a:r>
            <a:r>
              <a:rPr lang="ru-RU" dirty="0" err="1" smtClean="0"/>
              <a:t>зиед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мушакхои</a:t>
            </a:r>
            <a:r>
              <a:rPr lang="ru-RU" dirty="0" smtClean="0"/>
              <a:t> </a:t>
            </a:r>
            <a:r>
              <a:rPr lang="ru-RU" dirty="0" err="1" smtClean="0"/>
              <a:t>миена</a:t>
            </a:r>
            <a:r>
              <a:rPr lang="ru-RU" dirty="0" smtClean="0"/>
              <a:t> </a:t>
            </a:r>
            <a:r>
              <a:rPr lang="ru-RU" dirty="0" err="1" smtClean="0"/>
              <a:t>дорад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Основные типы телосложения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7158" y="214290"/>
            <a:ext cx="8358246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429684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Ба </a:t>
            </a:r>
            <a:r>
              <a:rPr lang="ru-RU" sz="2000" dirty="0" err="1" smtClean="0"/>
              <a:t>комати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мард</a:t>
            </a:r>
            <a:r>
              <a:rPr lang="ru-RU" sz="2000" dirty="0" smtClean="0"/>
              <a:t> </a:t>
            </a:r>
            <a:r>
              <a:rPr lang="ru-RU" sz="2000" dirty="0" err="1" smtClean="0"/>
              <a:t>назар</a:t>
            </a:r>
            <a:r>
              <a:rPr lang="ru-RU" sz="2000" dirty="0" smtClean="0"/>
              <a:t> </a:t>
            </a:r>
            <a:r>
              <a:rPr lang="ru-RU" sz="2000" dirty="0" err="1" smtClean="0"/>
              <a:t>ба</a:t>
            </a:r>
            <a:r>
              <a:rPr lang="ru-RU" sz="2000" dirty="0" smtClean="0"/>
              <a:t> </a:t>
            </a:r>
            <a:r>
              <a:rPr lang="ru-RU" sz="2000" dirty="0" err="1" smtClean="0"/>
              <a:t>сурин</a:t>
            </a:r>
            <a:r>
              <a:rPr lang="ru-RU" sz="2000" dirty="0" smtClean="0"/>
              <a:t> </a:t>
            </a:r>
            <a:r>
              <a:rPr lang="ru-RU" sz="2000" dirty="0" err="1" smtClean="0"/>
              <a:t>бештар</a:t>
            </a:r>
            <a:r>
              <a:rPr lang="ru-RU" sz="2000" dirty="0" smtClean="0"/>
              <a:t> </a:t>
            </a:r>
            <a:r>
              <a:rPr lang="ru-RU" sz="2000" dirty="0" err="1" smtClean="0"/>
              <a:t>баромадани</a:t>
            </a:r>
            <a:r>
              <a:rPr lang="ru-RU" sz="2000" dirty="0" smtClean="0"/>
              <a:t> </a:t>
            </a:r>
            <a:r>
              <a:rPr lang="ru-RU" sz="2000" dirty="0" err="1" smtClean="0"/>
              <a:t>шонахо</a:t>
            </a:r>
            <a:r>
              <a:rPr lang="ru-RU" sz="2000" dirty="0" smtClean="0"/>
              <a:t> </a:t>
            </a:r>
            <a:r>
              <a:rPr lang="ru-RU" sz="2000" dirty="0" err="1" smtClean="0"/>
              <a:t>хос</a:t>
            </a:r>
            <a:r>
              <a:rPr lang="ru-RU" sz="2000" dirty="0" smtClean="0"/>
              <a:t> </a:t>
            </a:r>
            <a:r>
              <a:rPr lang="ru-RU" sz="2000" dirty="0" err="1" smtClean="0"/>
              <a:t>аст</a:t>
            </a:r>
            <a:r>
              <a:rPr lang="ru-RU" sz="2000" dirty="0" smtClean="0"/>
              <a:t>.</a:t>
            </a:r>
          </a:p>
          <a:p>
            <a:pPr>
              <a:buNone/>
            </a:pPr>
            <a:r>
              <a:rPr lang="ru-RU" sz="2000" dirty="0" err="1" smtClean="0"/>
              <a:t>Баръакси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мард</a:t>
            </a:r>
            <a:r>
              <a:rPr lang="ru-RU" sz="2000" dirty="0" smtClean="0"/>
              <a:t> дар </a:t>
            </a:r>
            <a:r>
              <a:rPr lang="ru-RU" sz="2000" dirty="0" err="1" smtClean="0"/>
              <a:t>комати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зан</a:t>
            </a:r>
            <a:r>
              <a:rPr lang="ru-RU" sz="2000" dirty="0" smtClean="0"/>
              <a:t> пеш </a:t>
            </a:r>
            <a:r>
              <a:rPr lang="ru-RU" sz="2000" dirty="0" err="1" smtClean="0"/>
              <a:t>баромадани</a:t>
            </a:r>
            <a:r>
              <a:rPr lang="ru-RU" sz="2000" dirty="0" smtClean="0"/>
              <a:t> </a:t>
            </a:r>
            <a:r>
              <a:rPr lang="ru-RU" sz="2000" dirty="0" err="1" smtClean="0"/>
              <a:t>сурин</a:t>
            </a:r>
            <a:r>
              <a:rPr lang="ru-RU" sz="2000" dirty="0" smtClean="0"/>
              <a:t> </a:t>
            </a:r>
            <a:r>
              <a:rPr lang="ru-RU" sz="2000" dirty="0" err="1" smtClean="0"/>
              <a:t>нисбати</a:t>
            </a:r>
            <a:endParaRPr lang="ru-RU" sz="2000" dirty="0" smtClean="0"/>
          </a:p>
          <a:p>
            <a:pPr>
              <a:buNone/>
            </a:pPr>
            <a:r>
              <a:rPr lang="ru-RU" sz="2000" dirty="0" err="1" smtClean="0"/>
              <a:t>шонахо</a:t>
            </a:r>
            <a:r>
              <a:rPr lang="ru-RU" sz="2000" dirty="0" smtClean="0"/>
              <a:t> </a:t>
            </a:r>
            <a:r>
              <a:rPr lang="ru-RU" sz="2000" dirty="0" err="1" smtClean="0"/>
              <a:t>афзалият</a:t>
            </a:r>
            <a:r>
              <a:rPr lang="ru-RU" sz="2000" dirty="0" smtClean="0"/>
              <a:t> </a:t>
            </a:r>
            <a:r>
              <a:rPr lang="ru-RU" sz="2000" dirty="0" err="1" smtClean="0"/>
              <a:t>дорад</a:t>
            </a:r>
            <a:r>
              <a:rPr lang="ru-RU" sz="2000" dirty="0" smtClean="0"/>
              <a:t>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</a:t>
            </a:r>
            <a:r>
              <a:rPr lang="ru-RU" sz="2000" dirty="0" err="1" smtClean="0"/>
              <a:t>Кудакон</a:t>
            </a:r>
            <a:r>
              <a:rPr lang="ru-RU" sz="2000" dirty="0" smtClean="0"/>
              <a:t> 6-сола </a:t>
            </a:r>
            <a:r>
              <a:rPr lang="ru-RU" sz="2000" dirty="0" err="1" smtClean="0"/>
              <a:t>комати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хоси</a:t>
            </a:r>
            <a:r>
              <a:rPr lang="ru-RU" sz="2000" dirty="0" smtClean="0"/>
              <a:t> «</a:t>
            </a:r>
            <a:r>
              <a:rPr lang="ru-RU" sz="2000" dirty="0" err="1" smtClean="0"/>
              <a:t>хурусак</a:t>
            </a:r>
            <a:r>
              <a:rPr lang="ru-RU" sz="2000" dirty="0" smtClean="0"/>
              <a:t>» </a:t>
            </a:r>
            <a:r>
              <a:rPr lang="ru-RU" sz="2000" dirty="0" err="1" smtClean="0"/>
              <a:t>доранд-ин</a:t>
            </a:r>
            <a:r>
              <a:rPr lang="ru-RU" sz="2000" dirty="0" smtClean="0"/>
              <a:t> </a:t>
            </a:r>
            <a:r>
              <a:rPr lang="ru-RU" sz="2000" dirty="0" err="1" smtClean="0"/>
              <a:t>шиками</a:t>
            </a:r>
            <a:r>
              <a:rPr lang="ru-RU" sz="2000" dirty="0" smtClean="0"/>
              <a:t> пеш</a:t>
            </a:r>
          </a:p>
          <a:p>
            <a:pPr>
              <a:buNone/>
            </a:pPr>
            <a:r>
              <a:rPr lang="ru-RU" sz="2000" dirty="0" err="1" smtClean="0"/>
              <a:t>баромада</a:t>
            </a:r>
            <a:r>
              <a:rPr lang="ru-RU" sz="2000" dirty="0" smtClean="0"/>
              <a:t>, </a:t>
            </a:r>
            <a:r>
              <a:rPr lang="ru-RU" sz="2000" dirty="0" err="1" smtClean="0"/>
              <a:t>пушти</a:t>
            </a:r>
            <a:r>
              <a:rPr lang="ru-RU" sz="2000" dirty="0" smtClean="0"/>
              <a:t>    </a:t>
            </a:r>
            <a:r>
              <a:rPr lang="ru-RU" sz="2000" dirty="0" err="1" smtClean="0"/>
              <a:t>кафо</a:t>
            </a:r>
            <a:r>
              <a:rPr lang="ru-RU" sz="2000" dirty="0" smtClean="0"/>
              <a:t> </a:t>
            </a:r>
            <a:r>
              <a:rPr lang="ru-RU" sz="2000" dirty="0" err="1" smtClean="0"/>
              <a:t>рафта</a:t>
            </a:r>
            <a:r>
              <a:rPr lang="ru-RU" sz="2000" dirty="0" smtClean="0"/>
              <a:t>, </a:t>
            </a:r>
            <a:r>
              <a:rPr lang="ru-RU" sz="2000" dirty="0" err="1" smtClean="0"/>
              <a:t>ва</a:t>
            </a:r>
            <a:r>
              <a:rPr lang="ru-RU" sz="2000" dirty="0" smtClean="0"/>
              <a:t> </a:t>
            </a:r>
            <a:r>
              <a:rPr lang="ru-RU" sz="2000" dirty="0" err="1" smtClean="0"/>
              <a:t>хамии</a:t>
            </a:r>
            <a:r>
              <a:rPr lang="ru-RU" sz="2000" dirty="0" smtClean="0"/>
              <a:t> аз </a:t>
            </a:r>
            <a:r>
              <a:rPr lang="ru-RU" sz="2000" dirty="0" err="1" smtClean="0"/>
              <a:t>хад</a:t>
            </a:r>
            <a:r>
              <a:rPr lang="ru-RU" sz="2000" dirty="0" smtClean="0"/>
              <a:t> </a:t>
            </a:r>
            <a:r>
              <a:rPr lang="ru-RU" sz="2000" dirty="0" err="1" smtClean="0"/>
              <a:t>зиед</a:t>
            </a:r>
            <a:r>
              <a:rPr lang="ru-RU" sz="2000" dirty="0" smtClean="0"/>
              <a:t> дар </a:t>
            </a:r>
            <a:r>
              <a:rPr lang="ru-RU" sz="2000" dirty="0" err="1" smtClean="0"/>
              <a:t>миен</a:t>
            </a:r>
            <a:r>
              <a:rPr lang="ru-RU" sz="2000" dirty="0" smtClean="0"/>
              <a:t>. </a:t>
            </a:r>
            <a:r>
              <a:rPr lang="ru-RU" sz="2000" dirty="0" err="1" smtClean="0"/>
              <a:t>Баъди</a:t>
            </a:r>
            <a:r>
              <a:rPr lang="ru-RU" sz="2000" dirty="0" smtClean="0"/>
              <a:t> 7</a:t>
            </a:r>
          </a:p>
          <a:p>
            <a:pPr>
              <a:buNone/>
            </a:pPr>
            <a:r>
              <a:rPr lang="ru-RU" sz="2000" dirty="0" err="1" smtClean="0"/>
              <a:t>солаги</a:t>
            </a:r>
            <a:r>
              <a:rPr lang="ru-RU" sz="2000" dirty="0" smtClean="0"/>
              <a:t> </a:t>
            </a:r>
            <a:r>
              <a:rPr lang="ru-RU" sz="2000" dirty="0" err="1" smtClean="0"/>
              <a:t>барчастагии</a:t>
            </a:r>
            <a:r>
              <a:rPr lang="ru-RU" sz="2000" dirty="0" smtClean="0"/>
              <a:t> </a:t>
            </a:r>
            <a:r>
              <a:rPr lang="ru-RU" sz="2000" dirty="0" err="1" smtClean="0"/>
              <a:t>шикам</a:t>
            </a:r>
            <a:r>
              <a:rPr lang="ru-RU" sz="2000" dirty="0" smtClean="0"/>
              <a:t> </a:t>
            </a:r>
            <a:r>
              <a:rPr lang="ru-RU" sz="2000" dirty="0" err="1" smtClean="0"/>
              <a:t>ва</a:t>
            </a:r>
            <a:r>
              <a:rPr lang="ru-RU" sz="2000" dirty="0" smtClean="0"/>
              <a:t> </a:t>
            </a:r>
            <a:r>
              <a:rPr lang="ru-RU" sz="2000" dirty="0" err="1" smtClean="0"/>
              <a:t>хамии</a:t>
            </a:r>
            <a:r>
              <a:rPr lang="ru-RU" sz="2000" dirty="0" smtClean="0"/>
              <a:t> аз </a:t>
            </a:r>
            <a:r>
              <a:rPr lang="ru-RU" sz="2000" dirty="0" err="1" smtClean="0"/>
              <a:t>хад</a:t>
            </a:r>
            <a:r>
              <a:rPr lang="ru-RU" sz="2000" dirty="0" smtClean="0"/>
              <a:t> </a:t>
            </a:r>
            <a:r>
              <a:rPr lang="ru-RU" sz="2000" dirty="0" err="1" smtClean="0"/>
              <a:t>зиеди</a:t>
            </a:r>
            <a:r>
              <a:rPr lang="ru-RU" sz="2000" dirty="0" smtClean="0"/>
              <a:t> </a:t>
            </a:r>
            <a:r>
              <a:rPr lang="ru-RU" sz="2000" dirty="0" err="1" smtClean="0"/>
              <a:t>миен</a:t>
            </a:r>
            <a:r>
              <a:rPr lang="ru-RU" sz="2000" dirty="0" smtClean="0"/>
              <a:t> </a:t>
            </a:r>
            <a:r>
              <a:rPr lang="ru-RU" sz="2000" dirty="0" err="1" smtClean="0"/>
              <a:t>гум</a:t>
            </a:r>
            <a:r>
              <a:rPr lang="ru-RU" sz="2000" dirty="0" smtClean="0"/>
              <a:t> </a:t>
            </a:r>
            <a:r>
              <a:rPr lang="ru-RU" sz="2000" dirty="0" err="1" smtClean="0"/>
              <a:t>мешавад</a:t>
            </a:r>
            <a:r>
              <a:rPr lang="ru-RU" sz="2000" dirty="0" smtClean="0"/>
              <a:t>.</a:t>
            </a:r>
          </a:p>
          <a:p>
            <a:pPr>
              <a:buNone/>
            </a:pPr>
            <a:r>
              <a:rPr lang="ru-RU" sz="2000" dirty="0" err="1" smtClean="0"/>
              <a:t>Ташаккули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мавзун</a:t>
            </a:r>
            <a:r>
              <a:rPr lang="ru-RU" sz="2000" dirty="0" smtClean="0"/>
              <a:t> дар </a:t>
            </a:r>
            <a:r>
              <a:rPr lang="ru-RU" sz="2000" dirty="0" err="1" smtClean="0"/>
              <a:t>синни</a:t>
            </a:r>
            <a:r>
              <a:rPr lang="ru-RU" sz="2000" dirty="0" smtClean="0"/>
              <a:t> </a:t>
            </a:r>
            <a:r>
              <a:rPr lang="ru-RU" sz="2000" dirty="0" err="1" smtClean="0"/>
              <a:t>мактаби</a:t>
            </a:r>
            <a:r>
              <a:rPr lang="ru-RU" sz="2000" dirty="0" smtClean="0"/>
              <a:t> </a:t>
            </a:r>
            <a:r>
              <a:rPr lang="ru-RU" sz="2000" dirty="0" err="1" smtClean="0"/>
              <a:t>огоз</a:t>
            </a:r>
            <a:r>
              <a:rPr lang="ru-RU" sz="2000" dirty="0" smtClean="0"/>
              <a:t> </a:t>
            </a:r>
            <a:r>
              <a:rPr lang="ru-RU" sz="2000" dirty="0" err="1" smtClean="0"/>
              <a:t>ефта</a:t>
            </a:r>
            <a:r>
              <a:rPr lang="ru-RU" sz="2000" dirty="0" smtClean="0"/>
              <a:t>, </a:t>
            </a:r>
            <a:r>
              <a:rPr lang="ru-RU" sz="2000" dirty="0" err="1" smtClean="0"/>
              <a:t>дар</a:t>
            </a:r>
            <a:r>
              <a:rPr lang="ru-RU" sz="2000" dirty="0" smtClean="0"/>
              <a:t> </a:t>
            </a:r>
            <a:r>
              <a:rPr lang="ru-RU" sz="2000" dirty="0" err="1" smtClean="0"/>
              <a:t>давраи</a:t>
            </a:r>
            <a:endParaRPr lang="ru-RU" sz="2000" dirty="0" smtClean="0"/>
          </a:p>
          <a:p>
            <a:pPr>
              <a:buNone/>
            </a:pPr>
            <a:r>
              <a:rPr lang="ru-RU" sz="2000" dirty="0" err="1" smtClean="0"/>
              <a:t>камолот</a:t>
            </a:r>
            <a:r>
              <a:rPr lang="ru-RU" sz="2000" dirty="0" smtClean="0"/>
              <a:t> </a:t>
            </a:r>
            <a:r>
              <a:rPr lang="ru-RU" sz="2000" dirty="0" err="1" smtClean="0"/>
              <a:t>анчом</a:t>
            </a:r>
            <a:r>
              <a:rPr lang="ru-RU" sz="2000" dirty="0" smtClean="0"/>
              <a:t> </a:t>
            </a:r>
            <a:r>
              <a:rPr lang="ru-RU" sz="2000" dirty="0" err="1" smtClean="0"/>
              <a:t>меебад</a:t>
            </a:r>
            <a:r>
              <a:rPr lang="ru-RU" sz="2000" dirty="0" smtClean="0"/>
              <a:t>.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err="1" smtClean="0"/>
              <a:t>Комати</a:t>
            </a:r>
            <a:r>
              <a:rPr lang="ru-RU" sz="2000" dirty="0" smtClean="0"/>
              <a:t> одам дар </a:t>
            </a:r>
            <a:r>
              <a:rPr lang="ru-RU" sz="2000" dirty="0" err="1" smtClean="0"/>
              <a:t>тули</a:t>
            </a:r>
            <a:r>
              <a:rPr lang="ru-RU" sz="2000" dirty="0" smtClean="0"/>
              <a:t> </a:t>
            </a:r>
            <a:r>
              <a:rPr lang="ru-RU" sz="2000" dirty="0" err="1" smtClean="0"/>
              <a:t>умраш</a:t>
            </a:r>
            <a:r>
              <a:rPr lang="ru-RU" sz="2000" dirty="0" smtClean="0"/>
              <a:t> </a:t>
            </a:r>
            <a:r>
              <a:rPr lang="ru-RU" sz="2000" dirty="0" err="1" smtClean="0"/>
              <a:t>пайваста</a:t>
            </a:r>
            <a:r>
              <a:rPr lang="ru-RU" sz="2000" dirty="0" smtClean="0"/>
              <a:t> </a:t>
            </a:r>
            <a:r>
              <a:rPr lang="ru-RU" sz="2000" dirty="0" err="1" smtClean="0"/>
              <a:t>дигаргун</a:t>
            </a:r>
            <a:r>
              <a:rPr lang="ru-RU" sz="2000" dirty="0" smtClean="0"/>
              <a:t> </a:t>
            </a:r>
            <a:r>
              <a:rPr lang="ru-RU" sz="2000" dirty="0" err="1" smtClean="0"/>
              <a:t>мешавад</a:t>
            </a:r>
            <a:r>
              <a:rPr lang="ru-RU" sz="2000" dirty="0" smtClean="0"/>
              <a:t>.  Ба ин</a:t>
            </a:r>
          </a:p>
          <a:p>
            <a:pPr>
              <a:buNone/>
            </a:pPr>
            <a:r>
              <a:rPr lang="ru-RU" sz="2000" dirty="0" err="1" smtClean="0"/>
              <a:t>дигаргуншавии</a:t>
            </a:r>
            <a:r>
              <a:rPr lang="ru-RU" sz="2000" dirty="0" smtClean="0"/>
              <a:t> </a:t>
            </a:r>
            <a:r>
              <a:rPr lang="ru-RU" sz="2000" dirty="0" err="1" smtClean="0"/>
              <a:t>синну</a:t>
            </a:r>
            <a:r>
              <a:rPr lang="ru-RU" sz="2000" dirty="0" smtClean="0"/>
              <a:t> </a:t>
            </a:r>
            <a:r>
              <a:rPr lang="ru-RU" sz="2000" dirty="0" err="1" smtClean="0"/>
              <a:t>сол</a:t>
            </a:r>
            <a:r>
              <a:rPr lang="ru-RU" sz="2000" dirty="0" smtClean="0"/>
              <a:t>, </a:t>
            </a:r>
            <a:r>
              <a:rPr lang="ru-RU" sz="2000" dirty="0" err="1" smtClean="0"/>
              <a:t>фаъолияти</a:t>
            </a:r>
            <a:r>
              <a:rPr lang="ru-RU" sz="2000" dirty="0" smtClean="0"/>
              <a:t> </a:t>
            </a:r>
            <a:r>
              <a:rPr lang="ru-RU" sz="2000" dirty="0" err="1" smtClean="0"/>
              <a:t>мехнати</a:t>
            </a:r>
            <a:r>
              <a:rPr lang="ru-RU" sz="2000" dirty="0" smtClean="0"/>
              <a:t>, </a:t>
            </a:r>
            <a:r>
              <a:rPr lang="ru-RU" sz="2000" dirty="0" err="1" smtClean="0"/>
              <a:t>шугл</a:t>
            </a:r>
            <a:r>
              <a:rPr lang="ru-RU" sz="2000" dirty="0" smtClean="0"/>
              <a:t> </a:t>
            </a:r>
            <a:r>
              <a:rPr lang="ru-RU" sz="2000" dirty="0" err="1" smtClean="0"/>
              <a:t>бо</a:t>
            </a:r>
            <a:r>
              <a:rPr lang="ru-RU" sz="2000" dirty="0" smtClean="0"/>
              <a:t> </a:t>
            </a:r>
            <a:r>
              <a:rPr lang="ru-RU" sz="2000" dirty="0" err="1" smtClean="0"/>
              <a:t>варзиш</a:t>
            </a:r>
            <a:r>
              <a:rPr lang="ru-RU" sz="2000" dirty="0" smtClean="0"/>
              <a:t> </a:t>
            </a:r>
            <a:r>
              <a:rPr lang="ru-RU" sz="2000" dirty="0" err="1" smtClean="0"/>
              <a:t>таъсири</a:t>
            </a:r>
            <a:endParaRPr lang="ru-RU" sz="2000" dirty="0" smtClean="0"/>
          </a:p>
          <a:p>
            <a:pPr>
              <a:buNone/>
            </a:pPr>
            <a:r>
              <a:rPr lang="ru-RU" sz="2000" dirty="0" err="1" smtClean="0"/>
              <a:t>калон</a:t>
            </a:r>
            <a:r>
              <a:rPr lang="ru-RU" sz="2000" dirty="0" smtClean="0"/>
              <a:t> </a:t>
            </a:r>
            <a:r>
              <a:rPr lang="ru-RU" sz="2000" dirty="0" err="1" smtClean="0"/>
              <a:t>мерасонад</a:t>
            </a:r>
            <a:r>
              <a:rPr lang="ru-RU" sz="2000" dirty="0" smtClean="0"/>
              <a:t>. </a:t>
            </a:r>
            <a:endParaRPr lang="ru-RU" sz="20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00034" y="642918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000232" y="1000108"/>
            <a:ext cx="12858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4"/>
          <p:cNvPicPr>
            <a:picLocks noGrp="1"/>
          </p:cNvPicPr>
          <p:nvPr>
            <p:ph idx="1"/>
          </p:nvPr>
        </p:nvPicPr>
        <p:blipFill>
          <a:blip r:embed="rId2"/>
          <a:srcRect l="55176" t="16754" r="8135" b="50524"/>
          <a:stretch>
            <a:fillRect/>
          </a:stretch>
        </p:blipFill>
        <p:spPr bwMode="auto">
          <a:xfrm>
            <a:off x="428596" y="285728"/>
            <a:ext cx="8364844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Аз </a:t>
            </a:r>
            <a:r>
              <a:rPr lang="ru-RU" dirty="0" err="1" smtClean="0"/>
              <a:t>руи</a:t>
            </a:r>
            <a:r>
              <a:rPr lang="ru-RU" dirty="0" smtClean="0"/>
              <a:t> </a:t>
            </a:r>
            <a:r>
              <a:rPr lang="ru-RU" dirty="0" err="1" smtClean="0"/>
              <a:t>тадкикотхои</a:t>
            </a:r>
            <a:r>
              <a:rPr lang="ru-RU" dirty="0" smtClean="0"/>
              <a:t> </a:t>
            </a:r>
            <a:r>
              <a:rPr lang="ru-RU" dirty="0" err="1" smtClean="0"/>
              <a:t>олими</a:t>
            </a:r>
            <a:r>
              <a:rPr lang="ru-RU" dirty="0" smtClean="0"/>
              <a:t> </a:t>
            </a:r>
            <a:r>
              <a:rPr lang="ru-RU" dirty="0" err="1" smtClean="0"/>
              <a:t>немис</a:t>
            </a:r>
            <a:r>
              <a:rPr lang="ru-RU" dirty="0" smtClean="0"/>
              <a:t> Б. </a:t>
            </a:r>
            <a:r>
              <a:rPr lang="ru-RU" dirty="0" err="1" smtClean="0"/>
              <a:t>Шкерли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Асосан</a:t>
            </a:r>
            <a:r>
              <a:rPr lang="ru-RU" dirty="0" smtClean="0"/>
              <a:t> 3- </a:t>
            </a:r>
            <a:r>
              <a:rPr lang="ru-RU" dirty="0" err="1" smtClean="0"/>
              <a:t>намуди</a:t>
            </a:r>
            <a:r>
              <a:rPr lang="ru-RU" dirty="0" smtClean="0"/>
              <a:t> </a:t>
            </a:r>
            <a:r>
              <a:rPr lang="ru-RU" dirty="0" err="1" smtClean="0"/>
              <a:t>андоми</a:t>
            </a:r>
            <a:r>
              <a:rPr lang="ru-RU" dirty="0" smtClean="0"/>
              <a:t> </a:t>
            </a:r>
            <a:r>
              <a:rPr lang="ru-RU" dirty="0" err="1" smtClean="0"/>
              <a:t>каду</a:t>
            </a:r>
            <a:r>
              <a:rPr lang="ru-RU" dirty="0" smtClean="0"/>
              <a:t> </a:t>
            </a:r>
            <a:r>
              <a:rPr lang="ru-RU" dirty="0" err="1" smtClean="0"/>
              <a:t>комат</a:t>
            </a:r>
            <a:r>
              <a:rPr lang="ru-RU" dirty="0" smtClean="0"/>
              <a:t> дар </a:t>
            </a:r>
            <a:r>
              <a:rPr lang="ru-RU" dirty="0" err="1" smtClean="0"/>
              <a:t>занхо</a:t>
            </a:r>
            <a:r>
              <a:rPr lang="ru-RU" dirty="0" smtClean="0"/>
              <a:t> </a:t>
            </a:r>
            <a:r>
              <a:rPr lang="ru-RU" dirty="0" err="1" smtClean="0"/>
              <a:t>мавчуд</a:t>
            </a:r>
            <a:r>
              <a:rPr lang="ru-RU" dirty="0" smtClean="0"/>
              <a:t> </a:t>
            </a:r>
            <a:r>
              <a:rPr lang="ru-RU" dirty="0" err="1" smtClean="0"/>
              <a:t>аст</a:t>
            </a:r>
            <a:r>
              <a:rPr lang="ru-RU" dirty="0" smtClean="0"/>
              <a:t>:</a:t>
            </a:r>
          </a:p>
          <a:p>
            <a:r>
              <a:rPr lang="ru-RU" dirty="0" smtClean="0"/>
              <a:t>1.астеники-ин </a:t>
            </a:r>
            <a:r>
              <a:rPr lang="ru-RU" dirty="0" err="1" smtClean="0"/>
              <a:t>намуд</a:t>
            </a:r>
            <a:r>
              <a:rPr lang="ru-RU" dirty="0" smtClean="0"/>
              <a:t> </a:t>
            </a:r>
            <a:r>
              <a:rPr lang="ru-RU" dirty="0" err="1" smtClean="0"/>
              <a:t>устухони</a:t>
            </a:r>
            <a:r>
              <a:rPr lang="ru-RU" dirty="0" smtClean="0"/>
              <a:t> </a:t>
            </a:r>
            <a:r>
              <a:rPr lang="ru-RU" dirty="0" err="1" smtClean="0"/>
              <a:t>сабук</a:t>
            </a:r>
            <a:r>
              <a:rPr lang="ru-RU" dirty="0" smtClean="0"/>
              <a:t> </a:t>
            </a:r>
            <a:r>
              <a:rPr lang="ru-RU" dirty="0" err="1" smtClean="0"/>
              <a:t>дошта</a:t>
            </a:r>
            <a:r>
              <a:rPr lang="ru-RU" dirty="0" smtClean="0"/>
              <a:t>, </a:t>
            </a:r>
            <a:r>
              <a:rPr lang="ru-RU" dirty="0" err="1" smtClean="0"/>
              <a:t>гардани</a:t>
            </a:r>
            <a:r>
              <a:rPr lang="ru-RU" dirty="0" smtClean="0"/>
              <a:t> </a:t>
            </a:r>
            <a:r>
              <a:rPr lang="ru-RU" dirty="0" err="1" smtClean="0"/>
              <a:t>борику</a:t>
            </a:r>
            <a:r>
              <a:rPr lang="ru-RU" dirty="0" smtClean="0"/>
              <a:t> </a:t>
            </a:r>
            <a:r>
              <a:rPr lang="ru-RU" dirty="0" err="1" smtClean="0"/>
              <a:t>дароз</a:t>
            </a:r>
            <a:r>
              <a:rPr lang="ru-RU" dirty="0" smtClean="0"/>
              <a:t> , </a:t>
            </a:r>
            <a:r>
              <a:rPr lang="ru-RU" dirty="0" err="1" smtClean="0"/>
              <a:t>дасту</a:t>
            </a:r>
            <a:r>
              <a:rPr lang="ru-RU" dirty="0" smtClean="0"/>
              <a:t> пои </a:t>
            </a:r>
            <a:r>
              <a:rPr lang="ru-RU" dirty="0" err="1" smtClean="0"/>
              <a:t>дароз</a:t>
            </a:r>
            <a:r>
              <a:rPr lang="ru-RU" dirty="0" smtClean="0"/>
              <a:t>, </a:t>
            </a:r>
            <a:r>
              <a:rPr lang="ru-RU" dirty="0" err="1" smtClean="0"/>
              <a:t>китфхои</a:t>
            </a:r>
            <a:r>
              <a:rPr lang="ru-RU" dirty="0" smtClean="0"/>
              <a:t> </a:t>
            </a:r>
            <a:r>
              <a:rPr lang="ru-RU" dirty="0" err="1" smtClean="0"/>
              <a:t>майда,шакли</a:t>
            </a:r>
            <a:r>
              <a:rPr lang="ru-RU" dirty="0" smtClean="0"/>
              <a:t> </a:t>
            </a:r>
            <a:r>
              <a:rPr lang="ru-RU" dirty="0" err="1" smtClean="0"/>
              <a:t>кафаси</a:t>
            </a:r>
            <a:r>
              <a:rPr lang="ru-RU" dirty="0" smtClean="0"/>
              <a:t> </a:t>
            </a:r>
            <a:r>
              <a:rPr lang="ru-RU" dirty="0" err="1" smtClean="0"/>
              <a:t>сина</a:t>
            </a:r>
            <a:r>
              <a:rPr lang="ru-RU" dirty="0" smtClean="0"/>
              <a:t> </a:t>
            </a:r>
            <a:r>
              <a:rPr lang="ru-RU" dirty="0" err="1" smtClean="0"/>
              <a:t>хамвор</a:t>
            </a:r>
            <a:r>
              <a:rPr lang="ru-RU" dirty="0" smtClean="0"/>
              <a:t> </a:t>
            </a:r>
            <a:r>
              <a:rPr lang="ru-RU" dirty="0" err="1" smtClean="0"/>
              <a:t>мебошад,Одамони</a:t>
            </a:r>
            <a:r>
              <a:rPr lang="ru-RU" dirty="0" smtClean="0"/>
              <a:t> ин </a:t>
            </a:r>
            <a:r>
              <a:rPr lang="ru-RU" dirty="0" err="1" smtClean="0"/>
              <a:t>намуд</a:t>
            </a:r>
            <a:r>
              <a:rPr lang="ru-RU" dirty="0" smtClean="0"/>
              <a:t> </a:t>
            </a:r>
            <a:r>
              <a:rPr lang="ru-RU" dirty="0" err="1" smtClean="0"/>
              <a:t>кобилияти</a:t>
            </a:r>
            <a:r>
              <a:rPr lang="ru-RU" dirty="0" smtClean="0"/>
              <a:t> </a:t>
            </a:r>
            <a:r>
              <a:rPr lang="ru-RU" dirty="0" err="1" smtClean="0"/>
              <a:t>фарбех</a:t>
            </a:r>
            <a:r>
              <a:rPr lang="ru-RU" dirty="0" smtClean="0"/>
              <a:t> </a:t>
            </a:r>
            <a:r>
              <a:rPr lang="ru-RU" dirty="0" err="1" smtClean="0"/>
              <a:t>шуданро</a:t>
            </a:r>
            <a:r>
              <a:rPr lang="ru-RU" dirty="0" smtClean="0"/>
              <a:t> </a:t>
            </a:r>
            <a:r>
              <a:rPr lang="ru-RU" dirty="0" err="1" smtClean="0"/>
              <a:t>надоранд</a:t>
            </a:r>
            <a:r>
              <a:rPr lang="ru-RU" dirty="0" smtClean="0"/>
              <a:t>, </a:t>
            </a:r>
            <a:r>
              <a:rPr lang="ru-RU" dirty="0" err="1" smtClean="0"/>
              <a:t>онхо</a:t>
            </a:r>
            <a:r>
              <a:rPr lang="ru-RU" dirty="0" smtClean="0"/>
              <a:t> бисер </a:t>
            </a:r>
            <a:r>
              <a:rPr lang="ru-RU" dirty="0" err="1" smtClean="0"/>
              <a:t>харакат</a:t>
            </a:r>
            <a:r>
              <a:rPr lang="ru-RU" dirty="0" smtClean="0"/>
              <a:t> </a:t>
            </a:r>
            <a:r>
              <a:rPr lang="ru-RU" dirty="0" err="1" smtClean="0"/>
              <a:t>мекунанд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дар </a:t>
            </a:r>
            <a:r>
              <a:rPr lang="ru-RU" dirty="0" err="1" smtClean="0"/>
              <a:t>вакти</a:t>
            </a:r>
            <a:r>
              <a:rPr lang="ru-RU" dirty="0" smtClean="0"/>
              <a:t> </a:t>
            </a:r>
            <a:r>
              <a:rPr lang="ru-RU" dirty="0" err="1" smtClean="0"/>
              <a:t>харакат</a:t>
            </a:r>
            <a:r>
              <a:rPr lang="ru-RU" dirty="0" smtClean="0"/>
              <a:t> </a:t>
            </a:r>
            <a:r>
              <a:rPr lang="ru-RU" dirty="0" err="1" smtClean="0"/>
              <a:t>кувваи</a:t>
            </a:r>
            <a:r>
              <a:rPr lang="ru-RU" dirty="0" smtClean="0"/>
              <a:t> </a:t>
            </a:r>
            <a:r>
              <a:rPr lang="ru-RU" dirty="0" err="1" smtClean="0"/>
              <a:t>худро</a:t>
            </a:r>
            <a:r>
              <a:rPr lang="ru-RU" dirty="0" smtClean="0"/>
              <a:t> </a:t>
            </a:r>
            <a:r>
              <a:rPr lang="ru-RU" dirty="0" err="1" smtClean="0"/>
              <a:t>сарф</a:t>
            </a:r>
            <a:r>
              <a:rPr lang="ru-RU" dirty="0" smtClean="0"/>
              <a:t> </a:t>
            </a:r>
            <a:r>
              <a:rPr lang="ru-RU" dirty="0" err="1" smtClean="0"/>
              <a:t>мекунанд</a:t>
            </a:r>
            <a:r>
              <a:rPr lang="ru-RU" dirty="0" smtClean="0"/>
              <a:t>:</a:t>
            </a:r>
          </a:p>
          <a:p>
            <a:r>
              <a:rPr lang="ru-RU" dirty="0" smtClean="0"/>
              <a:t>2.нормастеники-</a:t>
            </a:r>
          </a:p>
          <a:p>
            <a:r>
              <a:rPr lang="ru-RU" dirty="0" smtClean="0"/>
              <a:t>3.гиперстеники-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Нормастетики-Ин</a:t>
            </a:r>
            <a:r>
              <a:rPr lang="ru-RU" dirty="0" smtClean="0"/>
              <a:t> </a:t>
            </a:r>
            <a:r>
              <a:rPr lang="ru-RU" dirty="0" err="1" smtClean="0"/>
              <a:t>намуди</a:t>
            </a:r>
            <a:r>
              <a:rPr lang="ru-RU" dirty="0" smtClean="0"/>
              <a:t> </a:t>
            </a:r>
            <a:r>
              <a:rPr lang="ru-RU" dirty="0" err="1" smtClean="0"/>
              <a:t>одамон</a:t>
            </a:r>
            <a:r>
              <a:rPr lang="ru-RU" dirty="0" smtClean="0"/>
              <a:t> </a:t>
            </a:r>
            <a:r>
              <a:rPr lang="ru-RU" dirty="0" err="1" smtClean="0"/>
              <a:t>устухони</a:t>
            </a:r>
            <a:r>
              <a:rPr lang="ru-RU" dirty="0" smtClean="0"/>
              <a:t> </a:t>
            </a:r>
            <a:r>
              <a:rPr lang="ru-RU" dirty="0" err="1" smtClean="0"/>
              <a:t>вазнаш</a:t>
            </a:r>
            <a:r>
              <a:rPr lang="ru-RU" dirty="0" smtClean="0"/>
              <a:t> </a:t>
            </a:r>
            <a:r>
              <a:rPr lang="ru-RU" dirty="0" err="1" smtClean="0"/>
              <a:t>миена</a:t>
            </a:r>
            <a:r>
              <a:rPr lang="ru-RU" dirty="0" smtClean="0"/>
              <a:t> </a:t>
            </a:r>
            <a:r>
              <a:rPr lang="ru-RU" dirty="0" err="1" smtClean="0"/>
              <a:t>дошта</a:t>
            </a:r>
            <a:r>
              <a:rPr lang="ru-RU" dirty="0" smtClean="0"/>
              <a:t>, </a:t>
            </a:r>
            <a:r>
              <a:rPr lang="ru-RU" dirty="0" err="1" smtClean="0"/>
              <a:t>камари</a:t>
            </a:r>
            <a:r>
              <a:rPr lang="ru-RU" dirty="0" smtClean="0"/>
              <a:t> </a:t>
            </a:r>
            <a:r>
              <a:rPr lang="ru-RU" dirty="0" err="1" smtClean="0"/>
              <a:t>борик,пойхои</a:t>
            </a:r>
            <a:r>
              <a:rPr lang="ru-RU" dirty="0" smtClean="0"/>
              <a:t> </a:t>
            </a:r>
            <a:r>
              <a:rPr lang="ru-RU" dirty="0" err="1" smtClean="0"/>
              <a:t>дароз</a:t>
            </a:r>
            <a:r>
              <a:rPr lang="ru-RU" dirty="0" smtClean="0"/>
              <a:t>, </a:t>
            </a:r>
            <a:r>
              <a:rPr lang="ru-RU" dirty="0" err="1" smtClean="0"/>
              <a:t>алалхусус</a:t>
            </a:r>
            <a:r>
              <a:rPr lang="ru-RU" dirty="0" smtClean="0"/>
              <a:t> </a:t>
            </a:r>
            <a:r>
              <a:rPr lang="ru-RU" dirty="0" err="1" smtClean="0"/>
              <a:t>чуссаи</a:t>
            </a:r>
            <a:r>
              <a:rPr lang="ru-RU" dirty="0" smtClean="0"/>
              <a:t> </a:t>
            </a:r>
            <a:r>
              <a:rPr lang="ru-RU" dirty="0" err="1" smtClean="0"/>
              <a:t>зеборо</a:t>
            </a:r>
            <a:r>
              <a:rPr lang="ru-RU" dirty="0" smtClean="0"/>
              <a:t> </a:t>
            </a:r>
            <a:r>
              <a:rPr lang="ru-RU" dirty="0" err="1" smtClean="0"/>
              <a:t>доранд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Гиперстеникхо</a:t>
            </a:r>
            <a:r>
              <a:rPr lang="ru-RU" dirty="0" smtClean="0"/>
              <a:t>- ин </a:t>
            </a:r>
            <a:r>
              <a:rPr lang="ru-RU" dirty="0" err="1" smtClean="0"/>
              <a:t>намуди</a:t>
            </a:r>
            <a:r>
              <a:rPr lang="ru-RU" dirty="0" smtClean="0"/>
              <a:t> </a:t>
            </a:r>
            <a:r>
              <a:rPr lang="ru-RU" dirty="0" err="1" smtClean="0"/>
              <a:t>одамон</a:t>
            </a:r>
            <a:r>
              <a:rPr lang="ru-RU" dirty="0" smtClean="0"/>
              <a:t> </a:t>
            </a:r>
            <a:r>
              <a:rPr lang="ru-RU" dirty="0" err="1" smtClean="0"/>
              <a:t>устухони</a:t>
            </a:r>
            <a:r>
              <a:rPr lang="ru-RU" dirty="0" smtClean="0"/>
              <a:t> </a:t>
            </a:r>
            <a:r>
              <a:rPr lang="ru-RU" dirty="0" err="1" smtClean="0"/>
              <a:t>вазнин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гафс</a:t>
            </a:r>
            <a:r>
              <a:rPr lang="ru-RU" dirty="0" smtClean="0"/>
              <a:t> </a:t>
            </a:r>
            <a:r>
              <a:rPr lang="ru-RU" dirty="0" err="1" smtClean="0"/>
              <a:t>дошта</a:t>
            </a:r>
            <a:r>
              <a:rPr lang="ru-RU" dirty="0" smtClean="0"/>
              <a:t>, </a:t>
            </a:r>
            <a:r>
              <a:rPr lang="ru-RU" dirty="0" err="1" smtClean="0"/>
              <a:t>кафаси</a:t>
            </a:r>
            <a:r>
              <a:rPr lang="ru-RU" dirty="0" smtClean="0"/>
              <a:t> </a:t>
            </a:r>
            <a:r>
              <a:rPr lang="ru-RU" dirty="0" err="1" smtClean="0"/>
              <a:t>сина</a:t>
            </a:r>
            <a:r>
              <a:rPr lang="ru-RU" dirty="0" smtClean="0"/>
              <a:t> </a:t>
            </a:r>
            <a:r>
              <a:rPr lang="ru-RU" dirty="0" err="1" smtClean="0"/>
              <a:t>кутохи</a:t>
            </a:r>
            <a:r>
              <a:rPr lang="ru-RU" dirty="0" smtClean="0"/>
              <a:t> </a:t>
            </a:r>
            <a:r>
              <a:rPr lang="ru-RU" dirty="0" err="1" smtClean="0"/>
              <a:t>калон</a:t>
            </a:r>
            <a:r>
              <a:rPr lang="ru-RU" dirty="0" smtClean="0"/>
              <a:t>, </a:t>
            </a:r>
            <a:r>
              <a:rPr lang="ru-RU" dirty="0" err="1" smtClean="0"/>
              <a:t>китфхои</a:t>
            </a:r>
            <a:r>
              <a:rPr lang="ru-RU" dirty="0" smtClean="0"/>
              <a:t> </a:t>
            </a:r>
            <a:r>
              <a:rPr lang="ru-RU" dirty="0" err="1" smtClean="0"/>
              <a:t>калон</a:t>
            </a:r>
            <a:r>
              <a:rPr lang="ru-RU" dirty="0" smtClean="0"/>
              <a:t> </a:t>
            </a:r>
            <a:r>
              <a:rPr lang="ru-RU" dirty="0" err="1" smtClean="0"/>
              <a:t>доранд</a:t>
            </a:r>
            <a:r>
              <a:rPr lang="ru-RU" dirty="0" smtClean="0"/>
              <a:t>, </a:t>
            </a:r>
            <a:r>
              <a:rPr lang="ru-RU" dirty="0" err="1" smtClean="0"/>
              <a:t>одамони</a:t>
            </a:r>
            <a:r>
              <a:rPr lang="ru-RU" dirty="0" smtClean="0"/>
              <a:t> </a:t>
            </a:r>
            <a:r>
              <a:rPr lang="ru-RU" dirty="0" err="1" smtClean="0"/>
              <a:t>ин</a:t>
            </a:r>
            <a:r>
              <a:rPr lang="ru-RU" dirty="0" smtClean="0"/>
              <a:t> </a:t>
            </a:r>
            <a:r>
              <a:rPr lang="ru-RU" dirty="0" err="1" smtClean="0"/>
              <a:t>каду</a:t>
            </a:r>
            <a:r>
              <a:rPr lang="ru-RU" dirty="0" smtClean="0"/>
              <a:t> </a:t>
            </a:r>
            <a:r>
              <a:rPr lang="ru-RU" dirty="0" err="1" smtClean="0"/>
              <a:t>комат</a:t>
            </a:r>
            <a:r>
              <a:rPr lang="ru-RU" dirty="0" smtClean="0"/>
              <a:t> ба </a:t>
            </a:r>
            <a:r>
              <a:rPr lang="ru-RU" dirty="0" err="1" smtClean="0"/>
              <a:t>фарбехшавии</a:t>
            </a:r>
            <a:r>
              <a:rPr lang="ru-RU" dirty="0" smtClean="0"/>
              <a:t>  тез </a:t>
            </a:r>
            <a:r>
              <a:rPr lang="ru-RU" dirty="0" err="1" smtClean="0"/>
              <a:t>кобилият</a:t>
            </a:r>
            <a:r>
              <a:rPr lang="ru-RU" dirty="0" smtClean="0"/>
              <a:t> </a:t>
            </a:r>
            <a:r>
              <a:rPr lang="ru-RU" dirty="0" err="1" smtClean="0"/>
              <a:t>доранд</a:t>
            </a:r>
            <a:r>
              <a:rPr lang="ru-RU" dirty="0" smtClean="0"/>
              <a:t>. </a:t>
            </a:r>
            <a:r>
              <a:rPr lang="ru-RU" dirty="0" err="1" smtClean="0"/>
              <a:t>Барои</a:t>
            </a:r>
            <a:r>
              <a:rPr lang="ru-RU" dirty="0" smtClean="0"/>
              <a:t> </a:t>
            </a:r>
            <a:r>
              <a:rPr lang="ru-RU" dirty="0" err="1" smtClean="0"/>
              <a:t>малум</a:t>
            </a:r>
            <a:r>
              <a:rPr lang="ru-RU" dirty="0" smtClean="0"/>
              <a:t> </a:t>
            </a:r>
            <a:r>
              <a:rPr lang="ru-RU" dirty="0" err="1" smtClean="0"/>
              <a:t>кардани</a:t>
            </a:r>
            <a:r>
              <a:rPr lang="ru-RU" dirty="0" smtClean="0"/>
              <a:t> </a:t>
            </a:r>
            <a:r>
              <a:rPr lang="ru-RU" dirty="0" err="1" smtClean="0"/>
              <a:t>каду</a:t>
            </a:r>
            <a:r>
              <a:rPr lang="ru-RU" dirty="0" smtClean="0"/>
              <a:t> </a:t>
            </a:r>
            <a:r>
              <a:rPr lang="ru-RU" dirty="0" err="1" smtClean="0"/>
              <a:t>комати</a:t>
            </a:r>
            <a:r>
              <a:rPr lang="ru-RU" dirty="0" smtClean="0"/>
              <a:t> худ </a:t>
            </a:r>
            <a:r>
              <a:rPr lang="ru-RU" dirty="0" err="1" smtClean="0"/>
              <a:t>бояд</a:t>
            </a:r>
            <a:r>
              <a:rPr lang="ru-RU" dirty="0" smtClean="0"/>
              <a:t> </a:t>
            </a:r>
            <a:r>
              <a:rPr lang="ru-RU" dirty="0" err="1" smtClean="0"/>
              <a:t>фарогирии</a:t>
            </a:r>
            <a:r>
              <a:rPr lang="ru-RU" dirty="0" smtClean="0"/>
              <a:t> банди </a:t>
            </a:r>
            <a:r>
              <a:rPr lang="ru-RU" dirty="0" err="1" smtClean="0"/>
              <a:t>дасти</a:t>
            </a:r>
            <a:r>
              <a:rPr lang="ru-RU" dirty="0" smtClean="0"/>
              <a:t> </a:t>
            </a:r>
            <a:r>
              <a:rPr lang="ru-RU" dirty="0" err="1" smtClean="0"/>
              <a:t>ростро</a:t>
            </a:r>
            <a:r>
              <a:rPr lang="ru-RU" dirty="0" smtClean="0"/>
              <a:t> </a:t>
            </a:r>
            <a:r>
              <a:rPr lang="ru-RU" dirty="0" err="1" smtClean="0"/>
              <a:t>чен</a:t>
            </a:r>
            <a:r>
              <a:rPr lang="ru-RU" dirty="0" smtClean="0"/>
              <a:t> </a:t>
            </a:r>
            <a:r>
              <a:rPr lang="ru-RU" dirty="0" err="1" smtClean="0"/>
              <a:t>кунем</a:t>
            </a:r>
            <a:r>
              <a:rPr lang="ru-RU" dirty="0" smtClean="0"/>
              <a:t> : 1-16см, 2-16;18см, 3- </a:t>
            </a:r>
            <a:r>
              <a:rPr lang="ru-RU" dirty="0" err="1" smtClean="0"/>
              <a:t>зиеда</a:t>
            </a:r>
            <a:r>
              <a:rPr lang="ru-RU" dirty="0" smtClean="0"/>
              <a:t> аз 18см </a:t>
            </a:r>
            <a:r>
              <a:rPr lang="ru-RU" dirty="0" err="1" smtClean="0"/>
              <a:t>мебошад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Типы телосложения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285728"/>
            <a:ext cx="8143932" cy="615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Тип телосложения</a:t>
            </a:r>
          </a:p>
          <a:p>
            <a:r>
              <a:rPr lang="ru-RU" dirty="0" smtClean="0"/>
              <a:t>Индекс Соловьева в см</a:t>
            </a:r>
          </a:p>
          <a:p>
            <a:r>
              <a:rPr lang="ru-RU" dirty="0" smtClean="0"/>
              <a:t>Описание типа телосложения</a:t>
            </a:r>
          </a:p>
          <a:p>
            <a:r>
              <a:rPr lang="ru-RU" dirty="0" smtClean="0"/>
              <a:t>для мужчин</a:t>
            </a:r>
          </a:p>
          <a:p>
            <a:r>
              <a:rPr lang="ru-RU" dirty="0" smtClean="0"/>
              <a:t>для женщин</a:t>
            </a:r>
          </a:p>
          <a:p>
            <a:r>
              <a:rPr lang="ru-RU" dirty="0" err="1" smtClean="0"/>
              <a:t>Нормостенический</a:t>
            </a:r>
            <a:r>
              <a:rPr lang="ru-RU" dirty="0" smtClean="0"/>
              <a:t> (нормальный)</a:t>
            </a:r>
          </a:p>
          <a:p>
            <a:r>
              <a:rPr lang="ru-RU" dirty="0" smtClean="0"/>
              <a:t>18-20</a:t>
            </a:r>
          </a:p>
          <a:p>
            <a:r>
              <a:rPr lang="ru-RU" dirty="0" smtClean="0"/>
              <a:t>15-17</a:t>
            </a:r>
          </a:p>
          <a:p>
            <a:r>
              <a:rPr lang="ru-RU" dirty="0" smtClean="0"/>
              <a:t>Пропорциональное телосложение</a:t>
            </a:r>
          </a:p>
          <a:p>
            <a:r>
              <a:rPr lang="ru-RU" dirty="0" smtClean="0"/>
              <a:t>Астенический     (тонкокостный)</a:t>
            </a:r>
          </a:p>
          <a:p>
            <a:r>
              <a:rPr lang="ru-RU" dirty="0" smtClean="0"/>
              <a:t>Менее 18</a:t>
            </a:r>
          </a:p>
          <a:p>
            <a:r>
              <a:rPr lang="ru-RU" dirty="0" smtClean="0"/>
              <a:t>Менее 15</a:t>
            </a:r>
          </a:p>
          <a:p>
            <a:r>
              <a:rPr lang="ru-RU" dirty="0" smtClean="0"/>
              <a:t>Длинные конечности, тонкие кости, длинная, тонкая шея, слабо развитые мышцы.</a:t>
            </a:r>
          </a:p>
          <a:p>
            <a:r>
              <a:rPr lang="ru-RU" dirty="0" err="1" smtClean="0"/>
              <a:t>Гиперстенический</a:t>
            </a:r>
            <a:r>
              <a:rPr lang="ru-RU" dirty="0" smtClean="0"/>
              <a:t> (ширококостный)</a:t>
            </a:r>
          </a:p>
          <a:p>
            <a:r>
              <a:rPr lang="ru-RU" dirty="0" smtClean="0"/>
              <a:t>Более 20</a:t>
            </a:r>
          </a:p>
          <a:p>
            <a:r>
              <a:rPr lang="ru-RU" dirty="0" smtClean="0"/>
              <a:t>Более 17</a:t>
            </a:r>
          </a:p>
          <a:p>
            <a:r>
              <a:rPr lang="ru-RU" dirty="0" smtClean="0"/>
              <a:t>Коренастая фигура. Плотный и тяжелый костяк, широкие плечи, широкая грудная клетка и бедра, короткие ноги.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572560" cy="6072230"/>
          </a:xfrm>
        </p:spPr>
        <p:txBody>
          <a:bodyPr>
            <a:normAutofit/>
          </a:bodyPr>
          <a:lstStyle/>
          <a:p>
            <a:endParaRPr lang="ru-RU" sz="1600" dirty="0" smtClean="0"/>
          </a:p>
          <a:p>
            <a:r>
              <a:rPr lang="ru-RU" sz="1600" dirty="0" smtClean="0"/>
              <a:t>Ба </a:t>
            </a:r>
            <a:r>
              <a:rPr lang="ru-RU" sz="1600" dirty="0" err="1" smtClean="0"/>
              <a:t>нишонахои</a:t>
            </a:r>
            <a:r>
              <a:rPr lang="ru-RU" sz="1600" dirty="0" smtClean="0"/>
              <a:t> </a:t>
            </a:r>
            <a:r>
              <a:rPr lang="ru-RU" sz="1600" dirty="0" err="1" smtClean="0"/>
              <a:t>асосии</a:t>
            </a:r>
            <a:r>
              <a:rPr lang="ru-RU" sz="1600" dirty="0" smtClean="0"/>
              <a:t> </a:t>
            </a:r>
            <a:r>
              <a:rPr lang="ru-RU" sz="1600" dirty="0" err="1" smtClean="0"/>
              <a:t>андозави</a:t>
            </a:r>
            <a:r>
              <a:rPr lang="ru-RU" sz="1600" dirty="0" smtClean="0"/>
              <a:t> </a:t>
            </a:r>
            <a:r>
              <a:rPr lang="ru-RU" sz="1600" dirty="0" err="1" smtClean="0"/>
              <a:t>дарозии</a:t>
            </a:r>
            <a:r>
              <a:rPr lang="ru-RU" sz="1600" dirty="0" smtClean="0"/>
              <a:t> бадан </a:t>
            </a:r>
            <a:r>
              <a:rPr lang="ru-RU" sz="1600" dirty="0" err="1" smtClean="0"/>
              <a:t>ва</a:t>
            </a:r>
            <a:r>
              <a:rPr lang="ru-RU" sz="1600" dirty="0" smtClean="0"/>
              <a:t> </a:t>
            </a:r>
            <a:r>
              <a:rPr lang="ru-RU" sz="1600" dirty="0" err="1" smtClean="0"/>
              <a:t>фарогирии</a:t>
            </a:r>
            <a:r>
              <a:rPr lang="ru-RU" sz="1600" dirty="0" smtClean="0"/>
              <a:t> </a:t>
            </a:r>
            <a:r>
              <a:rPr lang="ru-RU" sz="1600" dirty="0" err="1" smtClean="0"/>
              <a:t>кафаси</a:t>
            </a:r>
            <a:r>
              <a:rPr lang="ru-RU" sz="1600" dirty="0" smtClean="0"/>
              <a:t> </a:t>
            </a:r>
            <a:r>
              <a:rPr lang="ru-RU" sz="1600" dirty="0" err="1" smtClean="0"/>
              <a:t>сина</a:t>
            </a:r>
            <a:r>
              <a:rPr lang="ru-RU" sz="1600" dirty="0" smtClean="0"/>
              <a:t> </a:t>
            </a:r>
            <a:r>
              <a:rPr lang="ru-RU" sz="1600" dirty="0" err="1" smtClean="0"/>
              <a:t>мансубанд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</a:t>
            </a:r>
            <a:r>
              <a:rPr lang="ru-RU" sz="1600" dirty="0" err="1" smtClean="0"/>
              <a:t>Кад</a:t>
            </a:r>
            <a:r>
              <a:rPr lang="ru-RU" sz="1600" dirty="0" smtClean="0"/>
              <a:t> аз </a:t>
            </a:r>
            <a:r>
              <a:rPr lang="ru-RU" sz="1600" dirty="0" err="1" smtClean="0"/>
              <a:t>бисьер</a:t>
            </a:r>
            <a:r>
              <a:rPr lang="ru-RU" sz="1600" dirty="0" smtClean="0"/>
              <a:t> </a:t>
            </a:r>
            <a:r>
              <a:rPr lang="ru-RU" sz="1600" dirty="0" err="1" smtClean="0"/>
              <a:t>чихат</a:t>
            </a:r>
            <a:r>
              <a:rPr lang="ru-RU" sz="1600" dirty="0" smtClean="0"/>
              <a:t> </a:t>
            </a:r>
            <a:r>
              <a:rPr lang="ru-RU" sz="1600" dirty="0" err="1" smtClean="0"/>
              <a:t>аз</a:t>
            </a:r>
            <a:r>
              <a:rPr lang="ru-RU" sz="1600" dirty="0" smtClean="0"/>
              <a:t> </a:t>
            </a:r>
            <a:r>
              <a:rPr lang="ru-RU" sz="1600" dirty="0" err="1" smtClean="0"/>
              <a:t>андозаи</a:t>
            </a:r>
            <a:r>
              <a:rPr lang="ru-RU" sz="1600" dirty="0" smtClean="0"/>
              <a:t> </a:t>
            </a:r>
            <a:r>
              <a:rPr lang="ru-RU" sz="1600" dirty="0" err="1" smtClean="0"/>
              <a:t>скелети</a:t>
            </a:r>
            <a:r>
              <a:rPr lang="ru-RU" sz="1600" dirty="0" smtClean="0"/>
              <a:t> </a:t>
            </a:r>
            <a:r>
              <a:rPr lang="ru-RU" sz="1600" dirty="0" err="1" smtClean="0"/>
              <a:t>устухони</a:t>
            </a:r>
            <a:r>
              <a:rPr lang="ru-RU" sz="1600" dirty="0" smtClean="0"/>
              <a:t>  </a:t>
            </a:r>
            <a:r>
              <a:rPr lang="ru-RU" sz="1600" dirty="0" err="1" smtClean="0"/>
              <a:t>вобаста</a:t>
            </a:r>
            <a:r>
              <a:rPr lang="ru-RU" sz="1600" dirty="0" smtClean="0"/>
              <a:t> </a:t>
            </a:r>
            <a:r>
              <a:rPr lang="ru-RU" sz="1600" dirty="0" err="1" smtClean="0"/>
              <a:t>аст</a:t>
            </a:r>
            <a:r>
              <a:rPr lang="ru-RU" sz="1600" dirty="0" smtClean="0"/>
              <a:t>, </a:t>
            </a:r>
            <a:r>
              <a:rPr lang="ru-RU" sz="1600" dirty="0" err="1" smtClean="0"/>
              <a:t>бинобар</a:t>
            </a:r>
            <a:r>
              <a:rPr lang="ru-RU" sz="1600" dirty="0" smtClean="0"/>
              <a:t> ин дар </a:t>
            </a:r>
            <a:r>
              <a:rPr lang="ru-RU" sz="1600" dirty="0" err="1" smtClean="0"/>
              <a:t>тули</a:t>
            </a:r>
            <a:r>
              <a:rPr lang="ru-RU" sz="1600" dirty="0" smtClean="0"/>
              <a:t> </a:t>
            </a:r>
            <a:r>
              <a:rPr lang="ru-RU" sz="1600" smtClean="0"/>
              <a:t>умри одам  </a:t>
            </a:r>
            <a:r>
              <a:rPr lang="ru-RU" sz="1600" dirty="0" smtClean="0"/>
              <a:t>кади у  </a:t>
            </a:r>
            <a:r>
              <a:rPr lang="ru-RU" sz="1600" dirty="0" err="1" smtClean="0"/>
              <a:t>тагьир</a:t>
            </a:r>
            <a:r>
              <a:rPr lang="ru-RU" sz="1600" dirty="0" smtClean="0"/>
              <a:t> </a:t>
            </a:r>
            <a:r>
              <a:rPr lang="ru-RU" sz="1600" dirty="0" err="1" smtClean="0"/>
              <a:t>меебад</a:t>
            </a:r>
            <a:r>
              <a:rPr lang="ru-RU" sz="1600" dirty="0" smtClean="0"/>
              <a:t>: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                    - аз </a:t>
            </a:r>
            <a:r>
              <a:rPr lang="ru-RU" sz="1600" dirty="0" err="1" smtClean="0"/>
              <a:t>таваллуд</a:t>
            </a:r>
            <a:r>
              <a:rPr lang="ru-RU" sz="1600" dirty="0" smtClean="0"/>
              <a:t> то 18-20—</a:t>
            </a:r>
            <a:r>
              <a:rPr lang="ru-RU" sz="1600" dirty="0" err="1" smtClean="0"/>
              <a:t>солаги</a:t>
            </a:r>
            <a:r>
              <a:rPr lang="ru-RU" sz="1600" dirty="0" smtClean="0"/>
              <a:t>  </a:t>
            </a:r>
            <a:r>
              <a:rPr lang="ru-RU" sz="1600" dirty="0" err="1" smtClean="0"/>
              <a:t>кад</a:t>
            </a:r>
            <a:r>
              <a:rPr lang="ru-RU" sz="1600" dirty="0" smtClean="0"/>
              <a:t> то </a:t>
            </a:r>
            <a:r>
              <a:rPr lang="ru-RU" sz="1600" dirty="0" err="1" smtClean="0"/>
              <a:t>дарозии</a:t>
            </a:r>
            <a:r>
              <a:rPr lang="ru-RU" sz="1600" dirty="0" smtClean="0"/>
              <a:t> </a:t>
            </a:r>
            <a:r>
              <a:rPr lang="ru-RU" sz="1600" dirty="0" err="1" smtClean="0"/>
              <a:t>нихои</a:t>
            </a:r>
            <a:r>
              <a:rPr lang="ru-RU" sz="1600" dirty="0" smtClean="0"/>
              <a:t> </a:t>
            </a:r>
            <a:r>
              <a:rPr lang="en-US" sz="1600" dirty="0" smtClean="0"/>
              <a:t>  </a:t>
            </a:r>
            <a:r>
              <a:rPr lang="ru-RU" sz="1600" dirty="0" err="1" smtClean="0"/>
              <a:t>мерасад</a:t>
            </a:r>
            <a:r>
              <a:rPr lang="ru-RU" sz="1600" dirty="0" smtClean="0"/>
              <a:t>;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- то 45 </a:t>
            </a:r>
            <a:r>
              <a:rPr lang="ru-RU" sz="1600" dirty="0" err="1" smtClean="0"/>
              <a:t>солаги</a:t>
            </a:r>
            <a:r>
              <a:rPr lang="ru-RU" sz="1600" dirty="0" smtClean="0"/>
              <a:t>  </a:t>
            </a:r>
            <a:r>
              <a:rPr lang="ru-RU" sz="1600" dirty="0" err="1" smtClean="0"/>
              <a:t>устувор</a:t>
            </a:r>
            <a:r>
              <a:rPr lang="ru-RU" sz="1600" dirty="0" smtClean="0"/>
              <a:t> </a:t>
            </a:r>
            <a:r>
              <a:rPr lang="ru-RU" sz="1600" dirty="0" err="1" smtClean="0"/>
              <a:t>мемонад</a:t>
            </a:r>
            <a:r>
              <a:rPr lang="ru-RU" sz="1600" dirty="0" smtClean="0"/>
              <a:t>;</a:t>
            </a:r>
          </a:p>
          <a:p>
            <a:pPr>
              <a:buNone/>
            </a:pPr>
            <a:r>
              <a:rPr lang="ru-RU" sz="1600" dirty="0" smtClean="0"/>
              <a:t>                       - </a:t>
            </a:r>
            <a:r>
              <a:rPr lang="ru-RU" sz="1600" dirty="0" err="1" smtClean="0"/>
              <a:t>баъди</a:t>
            </a:r>
            <a:r>
              <a:rPr lang="ru-RU" sz="1600" dirty="0" smtClean="0"/>
              <a:t> 45 </a:t>
            </a:r>
            <a:r>
              <a:rPr lang="ru-RU" sz="1600" dirty="0" err="1" smtClean="0"/>
              <a:t>солаги</a:t>
            </a:r>
            <a:r>
              <a:rPr lang="ru-RU" sz="1600" dirty="0" smtClean="0"/>
              <a:t> он </a:t>
            </a:r>
            <a:r>
              <a:rPr lang="ru-RU" sz="1600" dirty="0" err="1" smtClean="0"/>
              <a:t>каме</a:t>
            </a:r>
            <a:r>
              <a:rPr lang="ru-RU" sz="1600" dirty="0" smtClean="0"/>
              <a:t> паст </a:t>
            </a:r>
            <a:r>
              <a:rPr lang="ru-RU" sz="1600" dirty="0" err="1" smtClean="0"/>
              <a:t>мешавад</a:t>
            </a:r>
            <a:r>
              <a:rPr lang="ru-RU" sz="1600" dirty="0" smtClean="0"/>
              <a:t>.</a:t>
            </a:r>
          </a:p>
          <a:p>
            <a:pPr>
              <a:buNone/>
            </a:pPr>
            <a:endParaRPr lang="ru-RU" sz="1600" dirty="0"/>
          </a:p>
          <a:p>
            <a:endParaRPr lang="ru-RU" sz="1600" dirty="0" smtClean="0"/>
          </a:p>
          <a:p>
            <a:r>
              <a:rPr lang="ru-RU" sz="1600" dirty="0" err="1" smtClean="0"/>
              <a:t>Фарогирии</a:t>
            </a:r>
            <a:r>
              <a:rPr lang="ru-RU" sz="1600" dirty="0" smtClean="0"/>
              <a:t>  </a:t>
            </a:r>
            <a:r>
              <a:rPr lang="ru-RU" sz="1600" dirty="0" err="1" smtClean="0"/>
              <a:t>кафаси</a:t>
            </a:r>
            <a:r>
              <a:rPr lang="ru-RU" sz="1600" dirty="0" smtClean="0"/>
              <a:t>  </a:t>
            </a:r>
            <a:r>
              <a:rPr lang="ru-RU" sz="1600" dirty="0" err="1" smtClean="0"/>
              <a:t>сина</a:t>
            </a:r>
            <a:r>
              <a:rPr lang="ru-RU" sz="1600" dirty="0" smtClean="0"/>
              <a:t>  аз  </a:t>
            </a:r>
            <a:r>
              <a:rPr lang="ru-RU" sz="1600" dirty="0" err="1" smtClean="0"/>
              <a:t>андозахои</a:t>
            </a:r>
            <a:r>
              <a:rPr lang="ru-RU" sz="1600" dirty="0" smtClean="0"/>
              <a:t>   </a:t>
            </a:r>
            <a:r>
              <a:rPr lang="ru-RU" sz="1600" dirty="0" err="1" smtClean="0"/>
              <a:t>кафаси</a:t>
            </a:r>
            <a:r>
              <a:rPr lang="ru-RU" sz="1600" dirty="0" smtClean="0"/>
              <a:t>  </a:t>
            </a:r>
            <a:r>
              <a:rPr lang="ru-RU" sz="1600" dirty="0" err="1" smtClean="0"/>
              <a:t>сина</a:t>
            </a:r>
            <a:r>
              <a:rPr lang="ru-RU" sz="1600" dirty="0" smtClean="0"/>
              <a:t>,   </a:t>
            </a:r>
            <a:r>
              <a:rPr lang="ru-RU" sz="1600" dirty="0" err="1" smtClean="0"/>
              <a:t>дарачаи</a:t>
            </a:r>
            <a:r>
              <a:rPr lang="ru-RU" sz="1600" dirty="0" smtClean="0"/>
              <a:t>  </a:t>
            </a:r>
            <a:r>
              <a:rPr lang="ru-RU" sz="1600" dirty="0" err="1" smtClean="0"/>
              <a:t>инкишофи</a:t>
            </a:r>
            <a:r>
              <a:rPr lang="ru-RU" sz="1600" dirty="0" smtClean="0"/>
              <a:t>   </a:t>
            </a:r>
            <a:r>
              <a:rPr lang="ru-RU" sz="1600" dirty="0" err="1" smtClean="0"/>
              <a:t>мушакхо</a:t>
            </a:r>
            <a:r>
              <a:rPr lang="ru-RU" sz="1600" dirty="0" smtClean="0"/>
              <a:t>  </a:t>
            </a:r>
            <a:r>
              <a:rPr lang="ru-RU" sz="1600" dirty="0" err="1" smtClean="0"/>
              <a:t>ва</a:t>
            </a:r>
            <a:r>
              <a:rPr lang="ru-RU" sz="1600" dirty="0" smtClean="0"/>
              <a:t> </a:t>
            </a:r>
            <a:r>
              <a:rPr lang="ru-RU" sz="1600" dirty="0" err="1" smtClean="0"/>
              <a:t>равганбанди</a:t>
            </a:r>
            <a:r>
              <a:rPr lang="ru-RU" sz="1600" dirty="0" smtClean="0"/>
              <a:t>   </a:t>
            </a:r>
            <a:r>
              <a:rPr lang="ru-RU" sz="1600" dirty="0" err="1" smtClean="0"/>
              <a:t>вобаста</a:t>
            </a:r>
            <a:r>
              <a:rPr lang="ru-RU" sz="1600" dirty="0" smtClean="0"/>
              <a:t> </a:t>
            </a:r>
            <a:r>
              <a:rPr lang="ru-RU" sz="1600" dirty="0" err="1" smtClean="0"/>
              <a:t>аст</a:t>
            </a:r>
            <a:r>
              <a:rPr lang="ru-RU" sz="1600" dirty="0" smtClean="0"/>
              <a:t>.   </a:t>
            </a:r>
            <a:r>
              <a:rPr lang="ru-RU" sz="1600" dirty="0" err="1" smtClean="0"/>
              <a:t>Андозахои</a:t>
            </a:r>
            <a:r>
              <a:rPr lang="ru-RU" sz="1600" dirty="0" smtClean="0"/>
              <a:t>  </a:t>
            </a:r>
            <a:r>
              <a:rPr lang="ru-RU" sz="1600" dirty="0" err="1" smtClean="0"/>
              <a:t>кафаси</a:t>
            </a:r>
            <a:r>
              <a:rPr lang="ru-RU" sz="1600" dirty="0" smtClean="0"/>
              <a:t>  </a:t>
            </a:r>
            <a:r>
              <a:rPr lang="ru-RU" sz="1600" dirty="0" err="1" smtClean="0"/>
              <a:t>сина</a:t>
            </a:r>
            <a:r>
              <a:rPr lang="ru-RU" sz="1600" dirty="0" smtClean="0"/>
              <a:t>  дар  </a:t>
            </a:r>
            <a:r>
              <a:rPr lang="ru-RU" sz="1600" dirty="0" err="1" smtClean="0"/>
              <a:t>тули</a:t>
            </a:r>
            <a:r>
              <a:rPr lang="ru-RU" sz="1600" dirty="0" smtClean="0"/>
              <a:t>  умри  одам  </a:t>
            </a:r>
            <a:r>
              <a:rPr lang="ru-RU" sz="1600" dirty="0" err="1" smtClean="0"/>
              <a:t>чунин</a:t>
            </a:r>
            <a:r>
              <a:rPr lang="ru-RU" sz="1600" dirty="0" smtClean="0"/>
              <a:t>  </a:t>
            </a:r>
            <a:r>
              <a:rPr lang="ru-RU" sz="1600" dirty="0" err="1" smtClean="0"/>
              <a:t>тагьир</a:t>
            </a:r>
            <a:r>
              <a:rPr lang="ru-RU" sz="1600" dirty="0" smtClean="0"/>
              <a:t> </a:t>
            </a:r>
            <a:r>
              <a:rPr lang="ru-RU" sz="1600" dirty="0" err="1" smtClean="0"/>
              <a:t>меебанд</a:t>
            </a:r>
            <a:r>
              <a:rPr lang="ru-RU" sz="1600" dirty="0" smtClean="0"/>
              <a:t>:</a:t>
            </a:r>
          </a:p>
          <a:p>
            <a:endParaRPr lang="ru-RU" sz="1600" dirty="0" smtClean="0"/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-аз </a:t>
            </a:r>
            <a:r>
              <a:rPr lang="ru-RU" sz="1600" dirty="0" err="1" smtClean="0"/>
              <a:t>тавллуд</a:t>
            </a:r>
            <a:r>
              <a:rPr lang="ru-RU" sz="1600" dirty="0" smtClean="0"/>
              <a:t> то 20-26-солаги то </a:t>
            </a:r>
            <a:r>
              <a:rPr lang="ru-RU" sz="1600" dirty="0" err="1" smtClean="0"/>
              <a:t>андозаи</a:t>
            </a:r>
            <a:r>
              <a:rPr lang="ru-RU" sz="1600" dirty="0" smtClean="0"/>
              <a:t> </a:t>
            </a:r>
            <a:r>
              <a:rPr lang="ru-RU" sz="1600" dirty="0" err="1" smtClean="0"/>
              <a:t>нихои</a:t>
            </a:r>
            <a:r>
              <a:rPr lang="ru-RU" sz="1600" dirty="0" smtClean="0"/>
              <a:t> </a:t>
            </a:r>
            <a:r>
              <a:rPr lang="ru-RU" sz="1600" dirty="0" err="1" smtClean="0"/>
              <a:t>мерасад</a:t>
            </a:r>
            <a:r>
              <a:rPr lang="ru-RU" sz="1600" dirty="0" smtClean="0"/>
              <a:t> </a:t>
            </a:r>
            <a:r>
              <a:rPr lang="ru-RU" sz="1600" dirty="0" err="1" smtClean="0"/>
              <a:t>ва</a:t>
            </a:r>
            <a:r>
              <a:rPr lang="ru-RU" sz="1600" dirty="0" smtClean="0"/>
              <a:t> </a:t>
            </a:r>
            <a:r>
              <a:rPr lang="ru-RU" sz="1600" dirty="0" err="1" smtClean="0"/>
              <a:t>устувор</a:t>
            </a:r>
            <a:r>
              <a:rPr lang="ru-RU" sz="1600" dirty="0" smtClean="0"/>
              <a:t> </a:t>
            </a:r>
            <a:r>
              <a:rPr lang="ru-RU" sz="1600" dirty="0" err="1" smtClean="0"/>
              <a:t>мемонад</a:t>
            </a:r>
            <a:r>
              <a:rPr lang="ru-RU" sz="1600" dirty="0" smtClean="0"/>
              <a:t>;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- то 40-солаги </a:t>
            </a:r>
            <a:r>
              <a:rPr lang="ru-RU" sz="1600" dirty="0" err="1" smtClean="0"/>
              <a:t>давраи</a:t>
            </a:r>
            <a:r>
              <a:rPr lang="ru-RU" sz="1600" dirty="0" smtClean="0"/>
              <a:t> </a:t>
            </a:r>
            <a:r>
              <a:rPr lang="ru-RU" sz="1600" dirty="0" err="1" smtClean="0"/>
              <a:t>собитии</a:t>
            </a:r>
            <a:r>
              <a:rPr lang="ru-RU" sz="1600" dirty="0" smtClean="0"/>
              <a:t> </a:t>
            </a:r>
            <a:r>
              <a:rPr lang="ru-RU" sz="1600" dirty="0" err="1" smtClean="0"/>
              <a:t>нисби</a:t>
            </a:r>
            <a:r>
              <a:rPr lang="ru-RU" sz="1600" dirty="0" smtClean="0"/>
              <a:t> </a:t>
            </a:r>
            <a:r>
              <a:rPr lang="ru-RU" sz="1600" dirty="0" err="1" smtClean="0"/>
              <a:t>мушохида</a:t>
            </a:r>
            <a:r>
              <a:rPr lang="ru-RU" sz="1600" dirty="0" smtClean="0"/>
              <a:t> </a:t>
            </a:r>
            <a:r>
              <a:rPr lang="ru-RU" sz="1600" dirty="0" err="1" smtClean="0"/>
              <a:t>мешавад</a:t>
            </a:r>
            <a:r>
              <a:rPr lang="ru-RU" sz="1600" dirty="0" smtClean="0"/>
              <a:t>;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- </a:t>
            </a:r>
            <a:r>
              <a:rPr lang="ru-RU" sz="1600" dirty="0" err="1" smtClean="0"/>
              <a:t>баъди</a:t>
            </a:r>
            <a:r>
              <a:rPr lang="ru-RU" sz="1600" dirty="0" smtClean="0"/>
              <a:t> 40 </a:t>
            </a:r>
            <a:r>
              <a:rPr lang="ru-RU" sz="1600" dirty="0" err="1" smtClean="0"/>
              <a:t>солаги</a:t>
            </a:r>
            <a:r>
              <a:rPr lang="ru-RU" sz="1600" dirty="0" smtClean="0"/>
              <a:t> </a:t>
            </a:r>
            <a:r>
              <a:rPr lang="ru-RU" sz="1600" dirty="0" err="1" smtClean="0"/>
              <a:t>мумкин</a:t>
            </a:r>
            <a:r>
              <a:rPr lang="ru-RU" sz="1600" dirty="0" smtClean="0"/>
              <a:t> </a:t>
            </a:r>
            <a:r>
              <a:rPr lang="ru-RU" sz="1600" dirty="0" err="1" smtClean="0"/>
              <a:t>аст</a:t>
            </a:r>
            <a:r>
              <a:rPr lang="ru-RU" sz="1600" dirty="0" smtClean="0"/>
              <a:t>, </a:t>
            </a:r>
            <a:r>
              <a:rPr lang="ru-RU" sz="1600" dirty="0" err="1" smtClean="0"/>
              <a:t>афзоиши</a:t>
            </a:r>
            <a:r>
              <a:rPr lang="ru-RU" sz="1600" dirty="0" smtClean="0"/>
              <a:t> </a:t>
            </a:r>
            <a:r>
              <a:rPr lang="ru-RU" sz="1600" dirty="0" err="1" smtClean="0"/>
              <a:t>бошиддати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фарогирии</a:t>
            </a:r>
            <a:r>
              <a:rPr lang="ru-RU" sz="1600" dirty="0" smtClean="0"/>
              <a:t> </a:t>
            </a:r>
            <a:r>
              <a:rPr lang="ru-RU" sz="1600" dirty="0" err="1" smtClean="0"/>
              <a:t>кафаси</a:t>
            </a:r>
            <a:r>
              <a:rPr lang="ru-RU" sz="1600" dirty="0" smtClean="0"/>
              <a:t> </a:t>
            </a:r>
            <a:r>
              <a:rPr lang="ru-RU" sz="1600" dirty="0" err="1" smtClean="0"/>
              <a:t>сина</a:t>
            </a:r>
            <a:r>
              <a:rPr lang="ru-RU" sz="1600" dirty="0" smtClean="0"/>
              <a:t> аз 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</a:t>
            </a:r>
            <a:r>
              <a:rPr lang="ru-RU" sz="1600" dirty="0" err="1" smtClean="0"/>
              <a:t>сабаби</a:t>
            </a:r>
            <a:r>
              <a:rPr lang="ru-RU" sz="1600" dirty="0" smtClean="0"/>
              <a:t> </a:t>
            </a:r>
            <a:r>
              <a:rPr lang="ru-RU" sz="1600" dirty="0" err="1" smtClean="0"/>
              <a:t>афзудани</a:t>
            </a:r>
            <a:r>
              <a:rPr lang="ru-RU" sz="1600" dirty="0" smtClean="0"/>
              <a:t> </a:t>
            </a:r>
            <a:r>
              <a:rPr lang="ru-RU" sz="1600" dirty="0" err="1" smtClean="0"/>
              <a:t>гафсии</a:t>
            </a:r>
            <a:r>
              <a:rPr lang="ru-RU" sz="1600" dirty="0" smtClean="0"/>
              <a:t> </a:t>
            </a:r>
            <a:r>
              <a:rPr lang="ru-RU" sz="1600" dirty="0" err="1" smtClean="0"/>
              <a:t>кабати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равгани</a:t>
            </a:r>
            <a:r>
              <a:rPr lang="ru-RU" sz="1600" dirty="0" smtClean="0"/>
              <a:t> </a:t>
            </a:r>
            <a:r>
              <a:rPr lang="ru-RU" sz="1600" dirty="0" err="1" smtClean="0"/>
              <a:t>зери</a:t>
            </a:r>
            <a:r>
              <a:rPr lang="ru-RU" sz="1600" dirty="0" smtClean="0"/>
              <a:t> пуст </a:t>
            </a:r>
            <a:r>
              <a:rPr lang="ru-RU" sz="1600" dirty="0" err="1" smtClean="0"/>
              <a:t>мушохида</a:t>
            </a:r>
            <a:r>
              <a:rPr lang="ru-RU" sz="1600" dirty="0" smtClean="0"/>
              <a:t> </a:t>
            </a:r>
            <a:r>
              <a:rPr lang="ru-RU" sz="1600" dirty="0" err="1" smtClean="0"/>
              <a:t>шавад</a:t>
            </a:r>
            <a:r>
              <a:rPr lang="ru-RU" sz="1600" dirty="0" smtClean="0"/>
              <a:t>.                                  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572560" cy="6429420"/>
          </a:xfrm>
        </p:spPr>
        <p:txBody>
          <a:bodyPr>
            <a:normAutofit/>
          </a:bodyPr>
          <a:lstStyle/>
          <a:p>
            <a:r>
              <a:rPr lang="ru-RU" sz="1600" dirty="0" err="1" smtClean="0"/>
              <a:t>Таносуби</a:t>
            </a:r>
            <a:r>
              <a:rPr lang="ru-RU" sz="1600" dirty="0" smtClean="0"/>
              <a:t> бадан- ин </a:t>
            </a:r>
            <a:r>
              <a:rPr lang="ru-RU" sz="1600" dirty="0" err="1" smtClean="0"/>
              <a:t>таносуби</a:t>
            </a:r>
            <a:r>
              <a:rPr lang="ru-RU" sz="1600" dirty="0" smtClean="0"/>
              <a:t> </a:t>
            </a:r>
            <a:r>
              <a:rPr lang="ru-RU" sz="1600" dirty="0" err="1" smtClean="0"/>
              <a:t>андозахои</a:t>
            </a:r>
            <a:r>
              <a:rPr lang="ru-RU" sz="1600" dirty="0" smtClean="0"/>
              <a:t> </a:t>
            </a:r>
            <a:r>
              <a:rPr lang="ru-RU" sz="1600" dirty="0" err="1" smtClean="0"/>
              <a:t>кисмхои</a:t>
            </a:r>
            <a:r>
              <a:rPr lang="ru-RU" sz="1600" dirty="0" smtClean="0"/>
              <a:t> </a:t>
            </a:r>
            <a:r>
              <a:rPr lang="ru-RU" sz="1600" dirty="0" err="1" smtClean="0"/>
              <a:t>алохидаи</a:t>
            </a:r>
            <a:r>
              <a:rPr lang="ru-RU" sz="1600" dirty="0" smtClean="0"/>
              <a:t> </a:t>
            </a:r>
            <a:r>
              <a:rPr lang="ru-RU" sz="1600" dirty="0" err="1" smtClean="0"/>
              <a:t>бадани</a:t>
            </a:r>
            <a:r>
              <a:rPr lang="ru-RU" sz="1600" dirty="0" smtClean="0"/>
              <a:t> одам </a:t>
            </a:r>
            <a:r>
              <a:rPr lang="ru-RU" sz="1600" dirty="0" err="1" smtClean="0"/>
              <a:t>аст</a:t>
            </a:r>
            <a:r>
              <a:rPr lang="ru-RU" sz="1600" dirty="0" smtClean="0"/>
              <a:t>:</a:t>
            </a:r>
          </a:p>
          <a:p>
            <a:pPr>
              <a:buNone/>
            </a:pPr>
            <a:r>
              <a:rPr lang="ru-RU" sz="1600" dirty="0" smtClean="0"/>
              <a:t>        </a:t>
            </a:r>
            <a:r>
              <a:rPr lang="ru-RU" sz="1600" dirty="0" err="1" smtClean="0"/>
              <a:t>баландии</a:t>
            </a:r>
            <a:r>
              <a:rPr lang="ru-RU" sz="1600" dirty="0" smtClean="0"/>
              <a:t> </a:t>
            </a:r>
            <a:r>
              <a:rPr lang="ru-RU" sz="1600" dirty="0" err="1" smtClean="0"/>
              <a:t>сар</a:t>
            </a:r>
            <a:r>
              <a:rPr lang="ru-RU" sz="1600" dirty="0" smtClean="0"/>
              <a:t> </a:t>
            </a:r>
            <a:r>
              <a:rPr lang="ru-RU" sz="1600" dirty="0" err="1" smtClean="0"/>
              <a:t>ва</a:t>
            </a:r>
            <a:r>
              <a:rPr lang="ru-RU" sz="1600" dirty="0" smtClean="0"/>
              <a:t> </a:t>
            </a:r>
            <a:r>
              <a:rPr lang="ru-RU" sz="1600" dirty="0" err="1" smtClean="0"/>
              <a:t>дарозии</a:t>
            </a:r>
            <a:r>
              <a:rPr lang="ru-RU" sz="1600" dirty="0" smtClean="0"/>
              <a:t> </a:t>
            </a:r>
            <a:r>
              <a:rPr lang="ru-RU" sz="1600" dirty="0" err="1" smtClean="0"/>
              <a:t>умумии</a:t>
            </a:r>
            <a:r>
              <a:rPr lang="ru-RU" sz="1600" dirty="0" smtClean="0"/>
              <a:t> бадан,  </a:t>
            </a:r>
            <a:r>
              <a:rPr lang="ru-RU" sz="1600" dirty="0" err="1" smtClean="0"/>
              <a:t>дарозии</a:t>
            </a:r>
            <a:r>
              <a:rPr lang="ru-RU" sz="1600" dirty="0" smtClean="0"/>
              <a:t> бадан </a:t>
            </a:r>
            <a:r>
              <a:rPr lang="ru-RU" sz="1600" dirty="0" err="1" smtClean="0"/>
              <a:t>ва</a:t>
            </a:r>
            <a:r>
              <a:rPr lang="ru-RU" sz="1600" dirty="0" smtClean="0"/>
              <a:t> </a:t>
            </a:r>
            <a:r>
              <a:rPr lang="ru-RU" sz="1600" dirty="0" err="1" smtClean="0"/>
              <a:t>дарозии</a:t>
            </a:r>
            <a:r>
              <a:rPr lang="ru-RU" sz="1600" dirty="0" smtClean="0"/>
              <a:t> </a:t>
            </a:r>
            <a:r>
              <a:rPr lang="ru-RU" sz="1600" dirty="0" err="1" smtClean="0"/>
              <a:t>дасту</a:t>
            </a:r>
            <a:r>
              <a:rPr lang="ru-RU" sz="1600" dirty="0" smtClean="0"/>
              <a:t> по, </a:t>
            </a:r>
            <a:r>
              <a:rPr lang="ru-RU" sz="1600" dirty="0" err="1" smtClean="0"/>
              <a:t>васегии</a:t>
            </a:r>
            <a:r>
              <a:rPr lang="ru-RU" sz="1600" dirty="0" smtClean="0"/>
              <a:t> </a:t>
            </a:r>
            <a:r>
              <a:rPr lang="ru-RU" sz="1600" dirty="0" err="1" smtClean="0"/>
              <a:t>ронхо</a:t>
            </a:r>
            <a:r>
              <a:rPr lang="ru-RU" sz="1600" dirty="0" smtClean="0"/>
              <a:t> </a:t>
            </a:r>
            <a:r>
              <a:rPr lang="ru-RU" sz="1600" dirty="0" err="1" smtClean="0"/>
              <a:t>ва</a:t>
            </a:r>
            <a:r>
              <a:rPr lang="ru-RU" sz="1600" dirty="0" smtClean="0"/>
              <a:t> </a:t>
            </a:r>
            <a:r>
              <a:rPr lang="ru-RU" sz="1600" dirty="0" err="1" smtClean="0"/>
              <a:t>васегии</a:t>
            </a:r>
            <a:r>
              <a:rPr lang="ru-RU" sz="1600" dirty="0" smtClean="0"/>
              <a:t> </a:t>
            </a:r>
            <a:r>
              <a:rPr lang="ru-RU" sz="1600" dirty="0" err="1" smtClean="0"/>
              <a:t>китфхо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ru-RU" sz="1600" dirty="0" err="1" smtClean="0"/>
              <a:t>Таносуби</a:t>
            </a:r>
            <a:r>
              <a:rPr lang="ru-RU" sz="1600" dirty="0" smtClean="0"/>
              <a:t> бадан аз </a:t>
            </a:r>
            <a:r>
              <a:rPr lang="ru-RU" sz="1600" dirty="0" err="1" smtClean="0"/>
              <a:t>бисьер</a:t>
            </a:r>
            <a:r>
              <a:rPr lang="ru-RU" sz="1600" dirty="0" smtClean="0"/>
              <a:t> </a:t>
            </a:r>
            <a:r>
              <a:rPr lang="ru-RU" sz="1600" dirty="0" err="1" smtClean="0"/>
              <a:t>чихат</a:t>
            </a:r>
            <a:r>
              <a:rPr lang="ru-RU" sz="1600" dirty="0" smtClean="0"/>
              <a:t> </a:t>
            </a:r>
            <a:r>
              <a:rPr lang="ru-RU" sz="1600" dirty="0" err="1" smtClean="0"/>
              <a:t>аз</a:t>
            </a:r>
            <a:r>
              <a:rPr lang="ru-RU" sz="1600" dirty="0" smtClean="0"/>
              <a:t> </a:t>
            </a:r>
            <a:r>
              <a:rPr lang="ru-RU" sz="1600" dirty="0" err="1" smtClean="0"/>
              <a:t>андозаи</a:t>
            </a:r>
            <a:r>
              <a:rPr lang="ru-RU" sz="1600" dirty="0" smtClean="0"/>
              <a:t> </a:t>
            </a:r>
            <a:r>
              <a:rPr lang="ru-RU" sz="1600" dirty="0" err="1" smtClean="0"/>
              <a:t>устухонхои</a:t>
            </a:r>
            <a:r>
              <a:rPr lang="ru-RU" sz="1600" dirty="0" smtClean="0"/>
              <a:t> </a:t>
            </a:r>
            <a:r>
              <a:rPr lang="ru-RU" sz="1600" dirty="0" err="1" smtClean="0"/>
              <a:t>косаи</a:t>
            </a:r>
            <a:r>
              <a:rPr lang="ru-RU" sz="1600" dirty="0" smtClean="0"/>
              <a:t> </a:t>
            </a:r>
            <a:r>
              <a:rPr lang="ru-RU" sz="1600" dirty="0" err="1" smtClean="0"/>
              <a:t>сар</a:t>
            </a:r>
            <a:r>
              <a:rPr lang="ru-RU" sz="1600" dirty="0" smtClean="0"/>
              <a:t> , </a:t>
            </a:r>
            <a:r>
              <a:rPr lang="ru-RU" sz="1600" dirty="0" err="1" smtClean="0"/>
              <a:t>сутунмухра</a:t>
            </a:r>
            <a:r>
              <a:rPr lang="ru-RU" sz="1600" dirty="0" smtClean="0"/>
              <a:t>, </a:t>
            </a:r>
            <a:r>
              <a:rPr lang="ru-RU" sz="1600" dirty="0" err="1" smtClean="0"/>
              <a:t>дасту</a:t>
            </a:r>
            <a:r>
              <a:rPr lang="ru-RU" sz="1600" dirty="0" smtClean="0"/>
              <a:t> по</a:t>
            </a:r>
          </a:p>
          <a:p>
            <a:pPr>
              <a:buNone/>
            </a:pPr>
            <a:r>
              <a:rPr lang="ru-RU" sz="1600" dirty="0" err="1" smtClean="0"/>
              <a:t>вобаста</a:t>
            </a:r>
            <a:r>
              <a:rPr lang="ru-RU" sz="1600" dirty="0" smtClean="0"/>
              <a:t> </a:t>
            </a:r>
            <a:r>
              <a:rPr lang="ru-RU" sz="1600" dirty="0" err="1" smtClean="0"/>
              <a:t>мебошад</a:t>
            </a:r>
            <a:r>
              <a:rPr lang="ru-RU" sz="1600" dirty="0" smtClean="0"/>
              <a:t>. Ба </a:t>
            </a:r>
            <a:r>
              <a:rPr lang="ru-RU" sz="1600" dirty="0" err="1" smtClean="0"/>
              <a:t>таносуби</a:t>
            </a:r>
            <a:r>
              <a:rPr lang="ru-RU" sz="1600" dirty="0" smtClean="0"/>
              <a:t> бадан, </a:t>
            </a:r>
            <a:r>
              <a:rPr lang="ru-RU" sz="1600" dirty="0" err="1" smtClean="0"/>
              <a:t>инчунин</a:t>
            </a:r>
            <a:r>
              <a:rPr lang="ru-RU" sz="1600" dirty="0" smtClean="0"/>
              <a:t> </a:t>
            </a:r>
            <a:r>
              <a:rPr lang="ru-RU" sz="1600" dirty="0" err="1" smtClean="0"/>
              <a:t>дарачаи</a:t>
            </a:r>
            <a:r>
              <a:rPr lang="ru-RU" sz="1600" dirty="0" smtClean="0"/>
              <a:t> </a:t>
            </a:r>
            <a:r>
              <a:rPr lang="ru-RU" sz="1600" dirty="0" err="1" smtClean="0"/>
              <a:t>инкишофи</a:t>
            </a:r>
            <a:r>
              <a:rPr lang="ru-RU" sz="1600" dirty="0" smtClean="0"/>
              <a:t> </a:t>
            </a:r>
            <a:r>
              <a:rPr lang="ru-RU" sz="1600" dirty="0" err="1" smtClean="0"/>
              <a:t>мушакхо</a:t>
            </a:r>
            <a:r>
              <a:rPr lang="ru-RU" sz="1600" dirty="0"/>
              <a:t> </a:t>
            </a:r>
            <a:r>
              <a:rPr lang="ru-RU" sz="1600" dirty="0" err="1" smtClean="0"/>
              <a:t>ва</a:t>
            </a:r>
            <a:r>
              <a:rPr lang="ru-RU" sz="1600" dirty="0" smtClean="0"/>
              <a:t> </a:t>
            </a:r>
            <a:r>
              <a:rPr lang="ru-RU" sz="1600" dirty="0" err="1" smtClean="0"/>
              <a:t>равганбанди</a:t>
            </a:r>
            <a:endParaRPr lang="ru-RU" sz="1600" dirty="0" smtClean="0"/>
          </a:p>
          <a:p>
            <a:pPr>
              <a:buNone/>
            </a:pPr>
            <a:r>
              <a:rPr lang="ru-RU" sz="1600" dirty="0" err="1"/>
              <a:t>т</a:t>
            </a:r>
            <a:r>
              <a:rPr lang="ru-RU" sz="1600" dirty="0" err="1" smtClean="0"/>
              <a:t>аъсир</a:t>
            </a:r>
            <a:r>
              <a:rPr lang="ru-RU" sz="1600" dirty="0" smtClean="0"/>
              <a:t> </a:t>
            </a:r>
            <a:r>
              <a:rPr lang="ru-RU" sz="1600" dirty="0" err="1" smtClean="0"/>
              <a:t>мерасонад</a:t>
            </a:r>
            <a:r>
              <a:rPr lang="ru-RU" sz="1600" dirty="0" smtClean="0"/>
              <a:t>.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Дар </a:t>
            </a:r>
            <a:r>
              <a:rPr lang="ru-RU" sz="1600" dirty="0" err="1" smtClean="0"/>
              <a:t>одамони</a:t>
            </a:r>
            <a:r>
              <a:rPr lang="ru-RU" sz="1600" dirty="0" smtClean="0"/>
              <a:t> </a:t>
            </a:r>
            <a:r>
              <a:rPr lang="ru-RU" sz="1600" dirty="0" err="1" smtClean="0"/>
              <a:t>синну</a:t>
            </a:r>
            <a:r>
              <a:rPr lang="ru-RU" sz="1600" dirty="0" smtClean="0"/>
              <a:t> </a:t>
            </a:r>
            <a:r>
              <a:rPr lang="ru-RU" sz="1600" dirty="0" err="1" smtClean="0"/>
              <a:t>солашон</a:t>
            </a:r>
            <a:r>
              <a:rPr lang="ru-RU" sz="1600" dirty="0" smtClean="0"/>
              <a:t> </a:t>
            </a:r>
            <a:r>
              <a:rPr lang="ru-RU" sz="1600" dirty="0" err="1" smtClean="0"/>
              <a:t>гуногун</a:t>
            </a:r>
            <a:r>
              <a:rPr lang="ru-RU" sz="1600" dirty="0" smtClean="0"/>
              <a:t> ин </a:t>
            </a:r>
            <a:r>
              <a:rPr lang="ru-RU" sz="1600" dirty="0" err="1" smtClean="0"/>
              <a:t>таносуб</a:t>
            </a:r>
            <a:r>
              <a:rPr lang="ru-RU" sz="1600" dirty="0" smtClean="0"/>
              <a:t> </a:t>
            </a:r>
            <a:r>
              <a:rPr lang="ru-RU" sz="1600" dirty="0" err="1" smtClean="0"/>
              <a:t>фарк</a:t>
            </a:r>
            <a:r>
              <a:rPr lang="ru-RU" sz="1600" dirty="0" smtClean="0"/>
              <a:t> </a:t>
            </a:r>
            <a:r>
              <a:rPr lang="ru-RU" sz="1600" dirty="0" err="1" smtClean="0"/>
              <a:t>мекунад</a:t>
            </a:r>
            <a:r>
              <a:rPr lang="ru-RU" sz="1600" dirty="0" smtClean="0"/>
              <a:t>. Дар </a:t>
            </a:r>
            <a:r>
              <a:rPr lang="ru-RU" sz="1600" dirty="0" err="1" smtClean="0"/>
              <a:t>кудакон</a:t>
            </a:r>
            <a:r>
              <a:rPr lang="ru-RU" sz="1600" dirty="0" smtClean="0"/>
              <a:t> </a:t>
            </a:r>
            <a:r>
              <a:rPr lang="ru-RU" sz="1600" dirty="0" err="1" smtClean="0"/>
              <a:t>ки</a:t>
            </a:r>
            <a:r>
              <a:rPr lang="ru-RU" sz="1600" dirty="0" smtClean="0"/>
              <a:t>, </a:t>
            </a:r>
            <a:r>
              <a:rPr lang="ru-RU" sz="1600" dirty="0" err="1" smtClean="0"/>
              <a:t>баландии</a:t>
            </a:r>
            <a:endParaRPr lang="ru-RU" sz="1600" dirty="0"/>
          </a:p>
          <a:p>
            <a:pPr>
              <a:buNone/>
            </a:pPr>
            <a:r>
              <a:rPr lang="ru-RU" sz="1600" dirty="0" err="1"/>
              <a:t>с</a:t>
            </a:r>
            <a:r>
              <a:rPr lang="ru-RU" sz="1600" dirty="0" err="1" smtClean="0"/>
              <a:t>арашон</a:t>
            </a:r>
            <a:r>
              <a:rPr lang="ru-RU" sz="1600" dirty="0" smtClean="0"/>
              <a:t> </a:t>
            </a:r>
            <a:r>
              <a:rPr lang="ru-RU" sz="1600" dirty="0" err="1" smtClean="0"/>
              <a:t>нисбатан</a:t>
            </a:r>
            <a:r>
              <a:rPr lang="ru-RU" sz="1600" dirty="0" smtClean="0"/>
              <a:t> </a:t>
            </a:r>
            <a:r>
              <a:rPr lang="ru-RU" sz="1600" dirty="0" err="1" smtClean="0"/>
              <a:t>калонтар</a:t>
            </a:r>
            <a:r>
              <a:rPr lang="ru-RU" sz="1600" dirty="0" smtClean="0"/>
              <a:t> </a:t>
            </a:r>
            <a:r>
              <a:rPr lang="ru-RU" sz="1600" dirty="0" err="1" smtClean="0"/>
              <a:t>аст</a:t>
            </a:r>
            <a:r>
              <a:rPr lang="ru-RU" sz="1600" dirty="0" smtClean="0"/>
              <a:t>, ин </a:t>
            </a:r>
            <a:r>
              <a:rPr lang="ru-RU" sz="1600" dirty="0" err="1" smtClean="0"/>
              <a:t>таносуб</a:t>
            </a:r>
            <a:r>
              <a:rPr lang="ru-RU" sz="1600" dirty="0" smtClean="0"/>
              <a:t> 1</a:t>
            </a:r>
            <a:r>
              <a:rPr lang="en-US" sz="1600" dirty="0" smtClean="0"/>
              <a:t>/</a:t>
            </a:r>
            <a:r>
              <a:rPr lang="ru-RU" sz="1600" dirty="0" smtClean="0"/>
              <a:t>4 </a:t>
            </a:r>
            <a:r>
              <a:rPr lang="ru-RU" sz="1600" dirty="0" err="1" smtClean="0"/>
              <a:t>кисми</a:t>
            </a:r>
            <a:r>
              <a:rPr lang="ru-RU" sz="1600" dirty="0" smtClean="0"/>
              <a:t> </a:t>
            </a:r>
            <a:r>
              <a:rPr lang="ru-RU" sz="1600" dirty="0" err="1" smtClean="0"/>
              <a:t>дарозии</a:t>
            </a:r>
            <a:r>
              <a:rPr lang="ru-RU" sz="1600" dirty="0" smtClean="0"/>
              <a:t> </a:t>
            </a:r>
            <a:r>
              <a:rPr lang="ru-RU" sz="1600" dirty="0" err="1" smtClean="0"/>
              <a:t>баданро</a:t>
            </a:r>
            <a:r>
              <a:rPr lang="ru-RU" sz="1600" dirty="0" smtClean="0"/>
              <a:t> </a:t>
            </a:r>
            <a:r>
              <a:rPr lang="ru-RU" sz="1600" dirty="0" err="1" smtClean="0"/>
              <a:t>ташкил</a:t>
            </a:r>
            <a:r>
              <a:rPr lang="ru-RU" sz="1600" dirty="0" smtClean="0"/>
              <a:t> </a:t>
            </a:r>
            <a:r>
              <a:rPr lang="ru-RU" sz="1600" dirty="0" err="1" smtClean="0"/>
              <a:t>медихад</a:t>
            </a:r>
            <a:r>
              <a:rPr lang="ru-RU" sz="1600" dirty="0" smtClean="0"/>
              <a:t>. </a:t>
            </a:r>
          </a:p>
          <a:p>
            <a:pPr>
              <a:buNone/>
            </a:pPr>
            <a:r>
              <a:rPr lang="ru-RU" sz="1600" dirty="0" smtClean="0"/>
              <a:t>Дар </a:t>
            </a:r>
            <a:r>
              <a:rPr lang="ru-RU" sz="1600" dirty="0" err="1" smtClean="0"/>
              <a:t>калонсолон</a:t>
            </a:r>
            <a:r>
              <a:rPr lang="ru-RU" sz="1600" dirty="0" smtClean="0"/>
              <a:t> он ба 1</a:t>
            </a:r>
            <a:r>
              <a:rPr lang="en-US" sz="1600" dirty="0" smtClean="0"/>
              <a:t>/</a:t>
            </a:r>
            <a:r>
              <a:rPr lang="ru-RU" sz="1600" dirty="0" smtClean="0"/>
              <a:t>7-1</a:t>
            </a:r>
            <a:r>
              <a:rPr lang="en-US" sz="1600" dirty="0" smtClean="0"/>
              <a:t>/</a:t>
            </a:r>
            <a:r>
              <a:rPr lang="ru-RU" sz="1600" dirty="0" smtClean="0"/>
              <a:t>8 </a:t>
            </a:r>
            <a:r>
              <a:rPr lang="ru-RU" sz="1600" dirty="0" err="1" smtClean="0"/>
              <a:t>баробар</a:t>
            </a:r>
            <a:r>
              <a:rPr lang="ru-RU" sz="1600" dirty="0" smtClean="0"/>
              <a:t> </a:t>
            </a:r>
            <a:r>
              <a:rPr lang="ru-RU" sz="1600" dirty="0" err="1" smtClean="0"/>
              <a:t>аст</a:t>
            </a:r>
            <a:r>
              <a:rPr lang="ru-RU" sz="1600" dirty="0" smtClean="0"/>
              <a:t>.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 l="47477" t="66492" r="28447" b="9424"/>
          <a:stretch>
            <a:fillRect/>
          </a:stretch>
        </p:blipFill>
        <p:spPr bwMode="auto">
          <a:xfrm>
            <a:off x="2071670" y="3071810"/>
            <a:ext cx="535785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r>
              <a:rPr lang="ru-RU" sz="1800" dirty="0" err="1" smtClean="0"/>
              <a:t>Типхои</a:t>
            </a:r>
            <a:r>
              <a:rPr lang="ru-RU" sz="1800" dirty="0" smtClean="0"/>
              <a:t> </a:t>
            </a:r>
            <a:r>
              <a:rPr lang="ru-RU" sz="1800" dirty="0" err="1" smtClean="0"/>
              <a:t>таносуби</a:t>
            </a:r>
            <a:r>
              <a:rPr lang="ru-RU" sz="1800" dirty="0" smtClean="0"/>
              <a:t> </a:t>
            </a:r>
            <a:r>
              <a:rPr lang="ru-RU" sz="1800" dirty="0" err="1" smtClean="0"/>
              <a:t>калонсолон</a:t>
            </a:r>
            <a:r>
              <a:rPr lang="ru-RU" sz="1800" dirty="0" smtClean="0"/>
              <a:t>.</a:t>
            </a:r>
            <a:endParaRPr lang="en-US" sz="1800" dirty="0" smtClean="0"/>
          </a:p>
          <a:p>
            <a:r>
              <a:rPr lang="ru-RU" sz="1800" dirty="0" smtClean="0"/>
              <a:t>Дар </a:t>
            </a:r>
            <a:r>
              <a:rPr lang="ru-RU" sz="1800" dirty="0" err="1" smtClean="0"/>
              <a:t>байни</a:t>
            </a:r>
            <a:r>
              <a:rPr lang="ru-RU" sz="1800" dirty="0" smtClean="0"/>
              <a:t> </a:t>
            </a:r>
            <a:r>
              <a:rPr lang="ru-RU" sz="1800" dirty="0" err="1" smtClean="0"/>
              <a:t>занхо</a:t>
            </a:r>
            <a:r>
              <a:rPr lang="ru-RU" sz="1800" dirty="0" smtClean="0"/>
              <a:t> </a:t>
            </a:r>
            <a:r>
              <a:rPr lang="ru-RU" sz="1800" dirty="0" err="1" smtClean="0"/>
              <a:t>ва</a:t>
            </a:r>
            <a:r>
              <a:rPr lang="ru-RU" sz="1800" dirty="0" smtClean="0"/>
              <a:t> </a:t>
            </a:r>
            <a:r>
              <a:rPr lang="ru-RU" sz="1800" dirty="0" err="1" smtClean="0"/>
              <a:t>мардхо</a:t>
            </a:r>
            <a:r>
              <a:rPr lang="ru-RU" sz="1800" dirty="0" smtClean="0"/>
              <a:t> </a:t>
            </a:r>
            <a:r>
              <a:rPr lang="ru-RU" sz="1800" dirty="0" err="1" smtClean="0"/>
              <a:t>одамонро</a:t>
            </a:r>
            <a:r>
              <a:rPr lang="ru-RU" sz="1800" dirty="0" smtClean="0"/>
              <a:t> </a:t>
            </a:r>
            <a:r>
              <a:rPr lang="ru-RU" sz="1800" dirty="0" err="1" smtClean="0"/>
              <a:t>бо</a:t>
            </a:r>
            <a:r>
              <a:rPr lang="ru-RU" sz="1800" dirty="0" smtClean="0"/>
              <a:t> </a:t>
            </a:r>
            <a:r>
              <a:rPr lang="ru-RU" sz="1800" dirty="0" err="1" smtClean="0"/>
              <a:t>чуссаи</a:t>
            </a:r>
            <a:r>
              <a:rPr lang="ru-RU" sz="1800" dirty="0" smtClean="0"/>
              <a:t> </a:t>
            </a:r>
            <a:r>
              <a:rPr lang="ru-RU" sz="1800" dirty="0" err="1" smtClean="0"/>
              <a:t>нисбатан</a:t>
            </a:r>
            <a:r>
              <a:rPr lang="ru-RU" sz="1800" dirty="0" smtClean="0"/>
              <a:t> </a:t>
            </a:r>
            <a:r>
              <a:rPr lang="ru-RU" sz="1800" dirty="0" err="1" smtClean="0"/>
              <a:t>кутоху</a:t>
            </a:r>
            <a:r>
              <a:rPr lang="ru-RU" sz="1800" dirty="0" smtClean="0"/>
              <a:t> </a:t>
            </a:r>
            <a:r>
              <a:rPr lang="ru-RU" sz="1800" dirty="0" err="1" smtClean="0"/>
              <a:t>дасту</a:t>
            </a:r>
            <a:r>
              <a:rPr lang="ru-RU" sz="1800" dirty="0" smtClean="0"/>
              <a:t> пои </a:t>
            </a:r>
            <a:r>
              <a:rPr lang="ru-RU" sz="1800" dirty="0" err="1" smtClean="0"/>
              <a:t>дароз</a:t>
            </a:r>
            <a:r>
              <a:rPr lang="ru-RU" sz="1800" dirty="0" smtClean="0"/>
              <a:t> – </a:t>
            </a:r>
            <a:r>
              <a:rPr lang="ru-RU" sz="1800" dirty="0" err="1" smtClean="0"/>
              <a:t>яъне</a:t>
            </a:r>
            <a:r>
              <a:rPr lang="ru-RU" sz="1800" dirty="0" smtClean="0"/>
              <a:t> </a:t>
            </a:r>
            <a:r>
              <a:rPr lang="ru-RU" sz="1800" dirty="0" err="1" smtClean="0"/>
              <a:t>таносуби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навъи</a:t>
            </a:r>
            <a:r>
              <a:rPr lang="ru-RU" sz="1800" dirty="0" smtClean="0"/>
              <a:t> </a:t>
            </a:r>
            <a:r>
              <a:rPr lang="ru-RU" sz="1800" dirty="0" err="1" smtClean="0"/>
              <a:t>долихоморфи</a:t>
            </a:r>
            <a:r>
              <a:rPr lang="ru-RU" sz="1800" dirty="0" smtClean="0"/>
              <a:t> </a:t>
            </a:r>
            <a:r>
              <a:rPr lang="ru-RU" sz="1800" dirty="0" err="1" smtClean="0"/>
              <a:t>ва</a:t>
            </a:r>
            <a:r>
              <a:rPr lang="ru-RU" sz="1800" dirty="0" smtClean="0"/>
              <a:t> </a:t>
            </a:r>
            <a:r>
              <a:rPr lang="ru-RU" sz="1800" dirty="0" err="1" smtClean="0"/>
              <a:t>бо</a:t>
            </a:r>
            <a:r>
              <a:rPr lang="ru-RU" sz="1800" dirty="0" smtClean="0"/>
              <a:t> </a:t>
            </a:r>
            <a:r>
              <a:rPr lang="ru-RU" sz="1800" dirty="0" err="1" smtClean="0"/>
              <a:t>бадани</a:t>
            </a:r>
            <a:r>
              <a:rPr lang="ru-RU" sz="1800" dirty="0" smtClean="0"/>
              <a:t> </a:t>
            </a:r>
            <a:r>
              <a:rPr lang="ru-RU" sz="1800" dirty="0" err="1" smtClean="0"/>
              <a:t>нисбатан</a:t>
            </a:r>
            <a:r>
              <a:rPr lang="ru-RU" sz="1800" dirty="0" smtClean="0"/>
              <a:t> </a:t>
            </a:r>
            <a:r>
              <a:rPr lang="ru-RU" sz="1800" dirty="0" err="1" smtClean="0"/>
              <a:t>дарозу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dirty="0"/>
              <a:t> </a:t>
            </a:r>
            <a:r>
              <a:rPr lang="ru-RU" sz="1800" dirty="0" smtClean="0"/>
              <a:t>      </a:t>
            </a:r>
            <a:r>
              <a:rPr lang="ru-RU" sz="1800" dirty="0" err="1" smtClean="0"/>
              <a:t>дасту</a:t>
            </a:r>
            <a:r>
              <a:rPr lang="ru-RU" sz="1800" dirty="0" smtClean="0"/>
              <a:t> пои </a:t>
            </a:r>
            <a:r>
              <a:rPr lang="ru-RU" sz="1800" dirty="0" err="1" smtClean="0"/>
              <a:t>кутох</a:t>
            </a:r>
            <a:r>
              <a:rPr lang="ru-RU" sz="1800" dirty="0" smtClean="0"/>
              <a:t>- </a:t>
            </a:r>
            <a:r>
              <a:rPr lang="ru-RU" sz="1800" dirty="0" err="1" smtClean="0"/>
              <a:t>яъне</a:t>
            </a:r>
            <a:r>
              <a:rPr lang="ru-RU" sz="1800" dirty="0" smtClean="0"/>
              <a:t> </a:t>
            </a:r>
            <a:r>
              <a:rPr lang="ru-RU" sz="1800" dirty="0" err="1" smtClean="0"/>
              <a:t>таносуби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навъи</a:t>
            </a:r>
            <a:r>
              <a:rPr lang="ru-RU" sz="1800" dirty="0" smtClean="0"/>
              <a:t> </a:t>
            </a:r>
            <a:r>
              <a:rPr lang="ru-RU" sz="1800" dirty="0" err="1" smtClean="0"/>
              <a:t>брахиморфи</a:t>
            </a:r>
            <a:r>
              <a:rPr lang="ru-RU" sz="1800" dirty="0" smtClean="0"/>
              <a:t> </a:t>
            </a:r>
            <a:r>
              <a:rPr lang="ru-RU" sz="1800" dirty="0" err="1" smtClean="0"/>
              <a:t>фарк</a:t>
            </a:r>
            <a:r>
              <a:rPr lang="ru-RU" sz="1800" dirty="0" smtClean="0"/>
              <a:t> </a:t>
            </a:r>
            <a:r>
              <a:rPr lang="ru-RU" sz="1800" dirty="0" err="1" smtClean="0"/>
              <a:t>мекунанд</a:t>
            </a:r>
            <a:r>
              <a:rPr lang="ru-RU" sz="1800" dirty="0" smtClean="0"/>
              <a:t>. </a:t>
            </a:r>
            <a:r>
              <a:rPr lang="ru-RU" sz="1800" dirty="0" err="1" smtClean="0"/>
              <a:t>Инчунин</a:t>
            </a:r>
            <a:endParaRPr lang="ru-RU" sz="1800" dirty="0" smtClean="0"/>
          </a:p>
          <a:p>
            <a:pPr>
              <a:buNone/>
            </a:pPr>
            <a:r>
              <a:rPr lang="ru-RU" sz="1800" dirty="0"/>
              <a:t> </a:t>
            </a:r>
            <a:r>
              <a:rPr lang="ru-RU" sz="1800" dirty="0" smtClean="0"/>
              <a:t>      </a:t>
            </a:r>
            <a:r>
              <a:rPr lang="ru-RU" sz="1800" dirty="0" err="1" smtClean="0"/>
              <a:t>одамони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навъи</a:t>
            </a:r>
            <a:r>
              <a:rPr lang="ru-RU" sz="1800" dirty="0" smtClean="0"/>
              <a:t> </a:t>
            </a:r>
            <a:r>
              <a:rPr lang="ru-RU" sz="1800" dirty="0" err="1" smtClean="0"/>
              <a:t>миена</a:t>
            </a:r>
            <a:r>
              <a:rPr lang="ru-RU" sz="1800" dirty="0" smtClean="0"/>
              <a:t> </a:t>
            </a:r>
            <a:r>
              <a:rPr lang="ru-RU" sz="1800" dirty="0" err="1" smtClean="0"/>
              <a:t>хастанд</a:t>
            </a:r>
            <a:r>
              <a:rPr lang="ru-RU" sz="1800" dirty="0" smtClean="0"/>
              <a:t>, </a:t>
            </a:r>
            <a:r>
              <a:rPr lang="ru-RU" sz="1800" dirty="0" err="1" smtClean="0"/>
              <a:t>ки</a:t>
            </a:r>
            <a:r>
              <a:rPr lang="ru-RU" sz="1800" dirty="0" smtClean="0"/>
              <a:t> дар </a:t>
            </a:r>
            <a:r>
              <a:rPr lang="ru-RU" sz="1800" dirty="0" err="1" smtClean="0"/>
              <a:t>байни</a:t>
            </a:r>
            <a:r>
              <a:rPr lang="ru-RU" sz="1800" dirty="0" smtClean="0"/>
              <a:t> </a:t>
            </a:r>
            <a:r>
              <a:rPr lang="ru-RU" sz="1800" dirty="0" err="1" smtClean="0"/>
              <a:t>ду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навъи</a:t>
            </a:r>
            <a:r>
              <a:rPr lang="ru-RU" sz="1800" dirty="0" smtClean="0"/>
              <a:t> </a:t>
            </a:r>
            <a:r>
              <a:rPr lang="ru-RU" sz="1800" dirty="0" err="1" smtClean="0"/>
              <a:t>зикршуда</a:t>
            </a:r>
            <a:r>
              <a:rPr lang="ru-RU" sz="1800" dirty="0" smtClean="0"/>
              <a:t> </a:t>
            </a:r>
            <a:r>
              <a:rPr lang="ru-RU" sz="1800" dirty="0" err="1" smtClean="0"/>
              <a:t>чойгиранд</a:t>
            </a:r>
            <a:r>
              <a:rPr lang="ru-RU" sz="1800" dirty="0" smtClean="0"/>
              <a:t>, </a:t>
            </a:r>
            <a:r>
              <a:rPr lang="ru-RU" sz="1800" dirty="0" err="1" smtClean="0"/>
              <a:t>ки</a:t>
            </a:r>
            <a:r>
              <a:rPr lang="ru-RU" sz="1800" dirty="0" smtClean="0"/>
              <a:t> </a:t>
            </a:r>
            <a:r>
              <a:rPr lang="ru-RU" sz="1800" dirty="0" err="1" smtClean="0"/>
              <a:t>онхо</a:t>
            </a:r>
            <a:r>
              <a:rPr lang="ru-RU" sz="1800" dirty="0" smtClean="0"/>
              <a:t> </a:t>
            </a:r>
            <a:r>
              <a:rPr lang="ru-RU" sz="1800" dirty="0" err="1" smtClean="0"/>
              <a:t>таносуби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навъи</a:t>
            </a:r>
            <a:r>
              <a:rPr lang="ru-RU" sz="1800" dirty="0" smtClean="0"/>
              <a:t> </a:t>
            </a:r>
            <a:r>
              <a:rPr lang="ru-RU" sz="1800" dirty="0" err="1" smtClean="0"/>
              <a:t>мезаморфиро</a:t>
            </a:r>
            <a:r>
              <a:rPr lang="ru-RU" sz="1800" dirty="0" smtClean="0"/>
              <a:t> </a:t>
            </a:r>
            <a:r>
              <a:rPr lang="ru-RU" sz="1800" dirty="0" err="1" smtClean="0"/>
              <a:t>доранд</a:t>
            </a:r>
            <a:r>
              <a:rPr lang="ru-RU" sz="1800" dirty="0" smtClean="0"/>
              <a:t>.</a:t>
            </a:r>
          </a:p>
          <a:p>
            <a:pPr>
              <a:buNone/>
            </a:pPr>
            <a:endParaRPr lang="ru-RU" sz="1800" dirty="0" smtClean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 l="47960" t="16492" r="31255" b="33102"/>
          <a:stretch>
            <a:fillRect/>
          </a:stretch>
        </p:blipFill>
        <p:spPr bwMode="auto">
          <a:xfrm>
            <a:off x="1571604" y="2428868"/>
            <a:ext cx="6215106" cy="442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/>
          <p:cNvPicPr>
            <a:picLocks noGrp="1"/>
          </p:cNvPicPr>
          <p:nvPr>
            <p:ph idx="1"/>
          </p:nvPr>
        </p:nvPicPr>
        <p:blipFill>
          <a:blip r:embed="rId2"/>
          <a:srcRect l="55176" t="16754" r="8135" b="50524"/>
          <a:stretch>
            <a:fillRect/>
          </a:stretch>
        </p:blipFill>
        <p:spPr bwMode="auto">
          <a:xfrm>
            <a:off x="357158" y="214290"/>
            <a:ext cx="8572560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Содержимое 4"/>
          <p:cNvPicPr>
            <a:picLocks/>
          </p:cNvPicPr>
          <p:nvPr/>
        </p:nvPicPr>
        <p:blipFill>
          <a:blip r:embed="rId2"/>
          <a:srcRect l="55176" t="16754" r="8135" b="50524"/>
          <a:stretch>
            <a:fillRect/>
          </a:stretch>
        </p:blipFill>
        <p:spPr bwMode="auto">
          <a:xfrm>
            <a:off x="509558" y="366690"/>
            <a:ext cx="8572560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Лекцияи</a:t>
            </a:r>
            <a:r>
              <a:rPr lang="ru-RU" sz="2800" dirty="0" smtClean="0"/>
              <a:t> №4</a:t>
            </a:r>
            <a:br>
              <a:rPr lang="ru-RU" sz="2800" dirty="0" smtClean="0"/>
            </a:br>
            <a:r>
              <a:rPr lang="ru-RU" sz="2800" dirty="0" err="1" smtClean="0"/>
              <a:t>Мавзуи</a:t>
            </a:r>
            <a:r>
              <a:rPr lang="ru-RU" sz="2800" dirty="0" smtClean="0"/>
              <a:t> </a:t>
            </a:r>
            <a:r>
              <a:rPr lang="ru-RU" sz="2800" dirty="0" err="1" smtClean="0"/>
              <a:t>руз</a:t>
            </a:r>
            <a:r>
              <a:rPr lang="ru-RU" sz="2800" dirty="0" smtClean="0"/>
              <a:t>:  </a:t>
            </a:r>
            <a:r>
              <a:rPr lang="ru-RU" sz="2800" dirty="0" err="1" smtClean="0"/>
              <a:t>Хелхои</a:t>
            </a:r>
            <a:r>
              <a:rPr lang="ru-RU" sz="2800" dirty="0" smtClean="0"/>
              <a:t> </a:t>
            </a:r>
            <a:r>
              <a:rPr lang="ru-RU" sz="2800" dirty="0" err="1" smtClean="0"/>
              <a:t>чусса</a:t>
            </a:r>
            <a:r>
              <a:rPr lang="ru-RU" sz="2800" dirty="0" smtClean="0"/>
              <a:t> </a:t>
            </a:r>
            <a:r>
              <a:rPr lang="ru-RU" sz="2800" dirty="0" err="1" smtClean="0"/>
              <a:t>ва</a:t>
            </a:r>
            <a:r>
              <a:rPr lang="ru-RU" sz="2800" dirty="0" smtClean="0"/>
              <a:t> </a:t>
            </a:r>
            <a:r>
              <a:rPr lang="ru-RU" sz="2800" dirty="0" err="1" smtClean="0"/>
              <a:t>шакли</a:t>
            </a:r>
            <a:r>
              <a:rPr lang="ru-RU" sz="2800" dirty="0" smtClean="0"/>
              <a:t> он.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None/>
            </a:pPr>
            <a:r>
              <a:rPr lang="ru-RU" sz="2000" dirty="0" smtClean="0"/>
              <a:t> </a:t>
            </a:r>
            <a:r>
              <a:rPr lang="ru-RU" sz="2600" dirty="0" err="1" smtClean="0"/>
              <a:t>Накша</a:t>
            </a:r>
            <a:r>
              <a:rPr lang="ru-RU" sz="2600" dirty="0" smtClean="0"/>
              <a:t>:  </a:t>
            </a:r>
            <a:r>
              <a:rPr lang="ru-RU" sz="2600" dirty="0" err="1" smtClean="0"/>
              <a:t>Мафхуми</a:t>
            </a:r>
            <a:r>
              <a:rPr lang="ru-RU" sz="2600" dirty="0" smtClean="0"/>
              <a:t> </a:t>
            </a:r>
            <a:r>
              <a:rPr lang="ru-RU" sz="2600" dirty="0" err="1" smtClean="0"/>
              <a:t>чусса</a:t>
            </a:r>
            <a:r>
              <a:rPr lang="ru-RU" sz="2600" dirty="0" smtClean="0"/>
              <a:t>. </a:t>
            </a:r>
            <a:r>
              <a:rPr lang="ru-RU" sz="2600" dirty="0" err="1" smtClean="0"/>
              <a:t>Нишонахои</a:t>
            </a:r>
            <a:r>
              <a:rPr lang="ru-RU" sz="2600" dirty="0" smtClean="0"/>
              <a:t> </a:t>
            </a:r>
            <a:r>
              <a:rPr lang="ru-RU" sz="2600" dirty="0" err="1" smtClean="0"/>
              <a:t>асосие,ки</a:t>
            </a:r>
            <a:r>
              <a:rPr lang="ru-RU" sz="2600" dirty="0" smtClean="0"/>
              <a:t> </a:t>
            </a:r>
            <a:r>
              <a:rPr lang="ru-RU" sz="2600" dirty="0" err="1" smtClean="0"/>
              <a:t>чуссаро</a:t>
            </a:r>
            <a:r>
              <a:rPr lang="ru-RU" sz="2600" dirty="0" smtClean="0"/>
              <a:t> </a:t>
            </a:r>
            <a:r>
              <a:rPr lang="ru-RU" sz="2600" dirty="0" err="1" smtClean="0"/>
              <a:t>муайян</a:t>
            </a:r>
            <a:r>
              <a:rPr lang="ru-RU" sz="2600" dirty="0" smtClean="0"/>
              <a:t>          </a:t>
            </a:r>
          </a:p>
          <a:p>
            <a:pPr marL="457200" indent="-457200">
              <a:buNone/>
            </a:pPr>
            <a:r>
              <a:rPr lang="ru-RU" sz="2600" dirty="0" smtClean="0"/>
              <a:t>                     </a:t>
            </a:r>
            <a:r>
              <a:rPr lang="ru-RU" sz="2600" dirty="0" err="1" smtClean="0"/>
              <a:t>мекунанд</a:t>
            </a:r>
            <a:r>
              <a:rPr lang="ru-RU" sz="2600" dirty="0" smtClean="0"/>
              <a:t>.</a:t>
            </a:r>
          </a:p>
          <a:p>
            <a:pPr marL="457200" indent="-457200">
              <a:buNone/>
            </a:pPr>
            <a:r>
              <a:rPr lang="ru-RU" sz="2600" dirty="0" smtClean="0"/>
              <a:t>                1.Типхои </a:t>
            </a:r>
            <a:r>
              <a:rPr lang="ru-RU" sz="2600" dirty="0" err="1" smtClean="0"/>
              <a:t>чуссаи</a:t>
            </a:r>
            <a:r>
              <a:rPr lang="ru-RU" sz="2600" dirty="0" smtClean="0"/>
              <a:t> </a:t>
            </a:r>
            <a:r>
              <a:rPr lang="ru-RU" sz="2600" dirty="0" err="1" smtClean="0"/>
              <a:t>занхо</a:t>
            </a:r>
            <a:r>
              <a:rPr lang="ru-RU" sz="2600" dirty="0" smtClean="0"/>
              <a:t> </a:t>
            </a:r>
            <a:r>
              <a:rPr lang="ru-RU" sz="2600" dirty="0" err="1" smtClean="0"/>
              <a:t>мувофики</a:t>
            </a:r>
            <a:r>
              <a:rPr lang="ru-RU" sz="2600" dirty="0" smtClean="0"/>
              <a:t> </a:t>
            </a:r>
            <a:r>
              <a:rPr lang="ru-RU" sz="2600" dirty="0" err="1" smtClean="0"/>
              <a:t>методикаи</a:t>
            </a:r>
            <a:r>
              <a:rPr lang="ru-RU" sz="2600" dirty="0" smtClean="0"/>
              <a:t> Б. </a:t>
            </a:r>
            <a:r>
              <a:rPr lang="ru-RU" sz="2600" dirty="0" err="1" smtClean="0"/>
              <a:t>Шкерли</a:t>
            </a:r>
            <a:r>
              <a:rPr lang="ru-RU" sz="2600" dirty="0" smtClean="0"/>
              <a:t> .</a:t>
            </a:r>
          </a:p>
          <a:p>
            <a:pPr marL="457200" indent="-457200">
              <a:buNone/>
            </a:pPr>
            <a:r>
              <a:rPr lang="ru-RU" sz="2600" dirty="0" smtClean="0"/>
              <a:t>                2.Таъсири </a:t>
            </a:r>
            <a:r>
              <a:rPr lang="ru-RU" sz="2600" dirty="0" err="1" smtClean="0"/>
              <a:t>синну</a:t>
            </a:r>
            <a:r>
              <a:rPr lang="ru-RU" sz="2600" dirty="0" smtClean="0"/>
              <a:t> </a:t>
            </a:r>
            <a:r>
              <a:rPr lang="ru-RU" sz="2600" dirty="0" err="1" smtClean="0"/>
              <a:t>сол</a:t>
            </a:r>
            <a:r>
              <a:rPr lang="ru-RU" sz="2600" dirty="0" smtClean="0"/>
              <a:t> ба </a:t>
            </a:r>
            <a:r>
              <a:rPr lang="ru-RU" sz="2600" dirty="0" err="1" smtClean="0"/>
              <a:t>чусса</a:t>
            </a:r>
            <a:r>
              <a:rPr lang="ru-RU" sz="2600" dirty="0" smtClean="0"/>
              <a:t>. </a:t>
            </a:r>
          </a:p>
          <a:p>
            <a:pPr marL="457200" indent="-457200">
              <a:buNone/>
            </a:pPr>
            <a:r>
              <a:rPr lang="ru-RU" sz="2600" dirty="0" smtClean="0"/>
              <a:t>                3Хусусиятхои </a:t>
            </a:r>
            <a:r>
              <a:rPr lang="ru-RU" sz="2600" dirty="0" err="1" smtClean="0"/>
              <a:t>чуссаи</a:t>
            </a:r>
            <a:r>
              <a:rPr lang="ru-RU" sz="2600" dirty="0" smtClean="0"/>
              <a:t> </a:t>
            </a:r>
            <a:r>
              <a:rPr lang="ru-RU" sz="2600" dirty="0" err="1" smtClean="0"/>
              <a:t>бачагон</a:t>
            </a:r>
            <a:r>
              <a:rPr lang="ru-RU" sz="2600" dirty="0" smtClean="0"/>
              <a:t>.</a:t>
            </a:r>
          </a:p>
          <a:p>
            <a:pPr marL="457200" indent="-457200">
              <a:buNone/>
            </a:pPr>
            <a:r>
              <a:rPr lang="ru-RU" sz="2600" dirty="0" smtClean="0"/>
              <a:t>                4.Мафхуми  </a:t>
            </a:r>
            <a:r>
              <a:rPr lang="ru-RU" sz="2600" dirty="0" err="1" smtClean="0"/>
              <a:t>комат</a:t>
            </a:r>
            <a:r>
              <a:rPr lang="ru-RU" sz="2600" dirty="0" smtClean="0"/>
              <a:t>. </a:t>
            </a:r>
            <a:r>
              <a:rPr lang="ru-RU" sz="2600" dirty="0" err="1" smtClean="0"/>
              <a:t>Нишонахои</a:t>
            </a:r>
            <a:r>
              <a:rPr lang="ru-RU" sz="2600" dirty="0" smtClean="0"/>
              <a:t> </a:t>
            </a:r>
            <a:r>
              <a:rPr lang="ru-RU" sz="2600" dirty="0" err="1" smtClean="0"/>
              <a:t>асосие</a:t>
            </a:r>
            <a:r>
              <a:rPr lang="ru-RU" sz="2600" dirty="0" smtClean="0"/>
              <a:t>, </a:t>
            </a:r>
            <a:r>
              <a:rPr lang="ru-RU" sz="2600" dirty="0" err="1" smtClean="0"/>
              <a:t>ки</a:t>
            </a:r>
            <a:r>
              <a:rPr lang="ru-RU" sz="2600" dirty="0" smtClean="0"/>
              <a:t> </a:t>
            </a:r>
            <a:r>
              <a:rPr lang="ru-RU" sz="2600" dirty="0" err="1" smtClean="0"/>
              <a:t>коматро</a:t>
            </a:r>
            <a:r>
              <a:rPr lang="ru-RU" sz="2600" dirty="0" smtClean="0"/>
              <a:t> </a:t>
            </a:r>
            <a:r>
              <a:rPr lang="ru-RU" sz="2600" dirty="0" err="1" smtClean="0"/>
              <a:t>муайян</a:t>
            </a:r>
            <a:r>
              <a:rPr lang="ru-RU" sz="2600" dirty="0" smtClean="0"/>
              <a:t>            </a:t>
            </a:r>
          </a:p>
          <a:p>
            <a:pPr marL="457200" indent="-457200">
              <a:buNone/>
            </a:pPr>
            <a:r>
              <a:rPr lang="ru-RU" sz="2600" dirty="0" smtClean="0"/>
              <a:t>                      </a:t>
            </a:r>
            <a:r>
              <a:rPr lang="ru-RU" sz="2600" dirty="0" err="1" smtClean="0"/>
              <a:t>мекунанд</a:t>
            </a:r>
            <a:r>
              <a:rPr lang="ru-RU" sz="2600" dirty="0" smtClean="0"/>
              <a:t>. </a:t>
            </a:r>
            <a:r>
              <a:rPr lang="ru-RU" sz="2600" dirty="0" err="1" smtClean="0"/>
              <a:t>Типхои</a:t>
            </a:r>
            <a:r>
              <a:rPr lang="ru-RU" sz="2600" dirty="0" smtClean="0"/>
              <a:t> </a:t>
            </a:r>
            <a:r>
              <a:rPr lang="ru-RU" sz="2600" dirty="0" err="1" smtClean="0"/>
              <a:t>комате</a:t>
            </a:r>
            <a:r>
              <a:rPr lang="ru-RU" sz="2600" dirty="0" smtClean="0"/>
              <a:t>, </a:t>
            </a:r>
            <a:r>
              <a:rPr lang="ru-RU" sz="2600" dirty="0" err="1" smtClean="0"/>
              <a:t>ки</a:t>
            </a:r>
            <a:r>
              <a:rPr lang="ru-RU" sz="2600" dirty="0" smtClean="0"/>
              <a:t> </a:t>
            </a:r>
            <a:r>
              <a:rPr lang="ru-RU" sz="2600" dirty="0" err="1" smtClean="0"/>
              <a:t>барои</a:t>
            </a:r>
            <a:r>
              <a:rPr lang="ru-RU" sz="2600" dirty="0" smtClean="0"/>
              <a:t> </a:t>
            </a:r>
            <a:r>
              <a:rPr lang="ru-RU" sz="2600" dirty="0" err="1" smtClean="0"/>
              <a:t>тархрези</a:t>
            </a:r>
            <a:r>
              <a:rPr lang="ru-RU" sz="2600" dirty="0" smtClean="0"/>
              <a:t> </a:t>
            </a:r>
            <a:r>
              <a:rPr lang="ru-RU" sz="2600" dirty="0" err="1" smtClean="0"/>
              <a:t>интихоб</a:t>
            </a:r>
            <a:r>
              <a:rPr lang="ru-RU" sz="2600" dirty="0" smtClean="0"/>
              <a:t>                </a:t>
            </a:r>
          </a:p>
          <a:p>
            <a:pPr marL="457200" indent="-457200">
              <a:buNone/>
            </a:pPr>
            <a:r>
              <a:rPr lang="ru-RU" sz="2600" dirty="0" smtClean="0"/>
              <a:t>                      </a:t>
            </a:r>
            <a:r>
              <a:rPr lang="ru-RU" sz="2600" dirty="0" err="1" smtClean="0"/>
              <a:t>шудаанд</a:t>
            </a:r>
            <a:r>
              <a:rPr lang="ru-RU" sz="2600" dirty="0" smtClean="0"/>
              <a:t>.</a:t>
            </a:r>
          </a:p>
          <a:p>
            <a:pPr marL="457200" indent="-457200">
              <a:buNone/>
            </a:pPr>
            <a:r>
              <a:rPr lang="ru-RU" sz="2600" dirty="0" smtClean="0"/>
              <a:t>               </a:t>
            </a:r>
          </a:p>
          <a:p>
            <a:pPr marL="457200" indent="-457200">
              <a:buNone/>
            </a:pPr>
            <a:endParaRPr lang="ru-RU" sz="2000" dirty="0" smtClean="0"/>
          </a:p>
          <a:p>
            <a:pPr marL="457200" indent="-457200">
              <a:buNone/>
            </a:pPr>
            <a:endParaRPr lang="ru-RU" sz="2000" dirty="0" smtClean="0"/>
          </a:p>
          <a:p>
            <a:pPr marL="457200" indent="-457200">
              <a:buNone/>
            </a:pPr>
            <a:r>
              <a:rPr lang="ru-RU" sz="2000" dirty="0" smtClean="0"/>
              <a:t> 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ru-RU" dirty="0" err="1" smtClean="0"/>
              <a:t>Мафхумхои</a:t>
            </a:r>
            <a:r>
              <a:rPr lang="ru-RU" dirty="0" smtClean="0"/>
              <a:t> </a:t>
            </a:r>
            <a:r>
              <a:rPr lang="ru-RU" dirty="0" err="1" smtClean="0"/>
              <a:t>асоси</a:t>
            </a:r>
            <a:r>
              <a:rPr lang="ru-RU" dirty="0" smtClean="0"/>
              <a:t>:  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Чусса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типхои</a:t>
            </a:r>
            <a:r>
              <a:rPr lang="ru-RU" dirty="0" smtClean="0"/>
              <a:t> </a:t>
            </a:r>
            <a:r>
              <a:rPr lang="ru-RU" dirty="0" err="1" smtClean="0"/>
              <a:t>чуссаи</a:t>
            </a:r>
            <a:r>
              <a:rPr lang="ru-RU" dirty="0" smtClean="0"/>
              <a:t> </a:t>
            </a:r>
            <a:r>
              <a:rPr lang="ru-RU" dirty="0" err="1" smtClean="0"/>
              <a:t>занхо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мардхо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Комат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классификатсияи</a:t>
            </a:r>
            <a:r>
              <a:rPr lang="ru-RU" dirty="0" smtClean="0"/>
              <a:t> он.</a:t>
            </a:r>
          </a:p>
          <a:p>
            <a:r>
              <a:rPr lang="ru-RU" dirty="0" err="1" smtClean="0"/>
              <a:t>Мавхумхои</a:t>
            </a:r>
            <a:r>
              <a:rPr lang="ru-RU" dirty="0" smtClean="0"/>
              <a:t> </a:t>
            </a:r>
            <a:r>
              <a:rPr lang="ru-RU" dirty="0" err="1" smtClean="0"/>
              <a:t>асоси</a:t>
            </a:r>
            <a:r>
              <a:rPr lang="ru-RU" dirty="0" smtClean="0"/>
              <a:t>: </a:t>
            </a:r>
            <a:r>
              <a:rPr lang="ru-RU" dirty="0" err="1" smtClean="0"/>
              <a:t>типхои</a:t>
            </a:r>
            <a:r>
              <a:rPr lang="ru-RU" dirty="0" smtClean="0"/>
              <a:t> </a:t>
            </a:r>
            <a:r>
              <a:rPr lang="ru-RU" dirty="0" err="1" smtClean="0"/>
              <a:t>синави,мушаки</a:t>
            </a:r>
            <a:r>
              <a:rPr lang="ru-RU" dirty="0" smtClean="0"/>
              <a:t>, </a:t>
            </a:r>
            <a:r>
              <a:rPr lang="ru-RU" dirty="0" err="1" smtClean="0"/>
              <a:t>шиками,лептосоми,мезасоми,мегаласоми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атлетики. (рост, </a:t>
            </a:r>
            <a:r>
              <a:rPr lang="ru-RU" dirty="0" err="1" smtClean="0"/>
              <a:t>хамида</a:t>
            </a:r>
            <a:r>
              <a:rPr lang="ru-RU" dirty="0" smtClean="0"/>
              <a:t>, </a:t>
            </a:r>
            <a:r>
              <a:rPr lang="ru-RU" dirty="0" err="1" smtClean="0"/>
              <a:t>азхад</a:t>
            </a:r>
            <a:r>
              <a:rPr lang="ru-RU" dirty="0" smtClean="0"/>
              <a:t> </a:t>
            </a:r>
            <a:r>
              <a:rPr lang="ru-RU" dirty="0" err="1" smtClean="0"/>
              <a:t>хамида</a:t>
            </a:r>
            <a:r>
              <a:rPr lang="ru-RU" dirty="0" smtClean="0"/>
              <a:t>, </a:t>
            </a:r>
            <a:r>
              <a:rPr lang="ru-RU" dirty="0" err="1" smtClean="0"/>
              <a:t>комати</a:t>
            </a:r>
            <a:r>
              <a:rPr lang="ru-RU" dirty="0" smtClean="0"/>
              <a:t> </a:t>
            </a:r>
            <a:r>
              <a:rPr lang="ru-RU" dirty="0" err="1" smtClean="0"/>
              <a:t>хурусак</a:t>
            </a:r>
            <a:r>
              <a:rPr lang="ru-RU" dirty="0" smtClean="0"/>
              <a:t>) </a:t>
            </a:r>
            <a:r>
              <a:rPr lang="ru-RU" dirty="0" err="1" smtClean="0"/>
              <a:t>барои</a:t>
            </a:r>
            <a:r>
              <a:rPr lang="ru-RU" dirty="0" smtClean="0"/>
              <a:t> </a:t>
            </a:r>
            <a:r>
              <a:rPr lang="ru-RU" dirty="0" err="1" smtClean="0"/>
              <a:t>бачагон</a:t>
            </a:r>
            <a:r>
              <a:rPr lang="ru-RU" dirty="0" smtClean="0"/>
              <a:t>. </a:t>
            </a:r>
          </a:p>
          <a:p>
            <a:pPr marL="457200" indent="-457200">
              <a:buNone/>
            </a:pPr>
            <a:r>
              <a:rPr lang="ru-RU" dirty="0" smtClean="0"/>
              <a:t>         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Лептосоми</a:t>
            </a:r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Лептосиоми</a:t>
            </a:r>
            <a:r>
              <a:rPr lang="ru-RU" dirty="0" smtClean="0"/>
              <a:t> аз </a:t>
            </a:r>
            <a:r>
              <a:rPr lang="ru-RU" dirty="0" err="1" smtClean="0"/>
              <a:t>калимаи</a:t>
            </a:r>
            <a:r>
              <a:rPr lang="ru-RU" dirty="0" smtClean="0"/>
              <a:t> </a:t>
            </a:r>
            <a:r>
              <a:rPr lang="ru-RU" dirty="0" err="1" smtClean="0"/>
              <a:t>юнонии</a:t>
            </a:r>
            <a:r>
              <a:rPr lang="ru-RU" dirty="0" smtClean="0"/>
              <a:t> </a:t>
            </a:r>
            <a:r>
              <a:rPr lang="en-US" dirty="0" err="1" smtClean="0"/>
              <a:t>eptos</a:t>
            </a:r>
            <a:r>
              <a:rPr lang="en-US" dirty="0" smtClean="0"/>
              <a:t>-</a:t>
            </a:r>
            <a:r>
              <a:rPr lang="ru-RU" dirty="0" err="1" smtClean="0"/>
              <a:t>борик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en-US" dirty="0" smtClean="0"/>
              <a:t>soma</a:t>
            </a:r>
            <a:r>
              <a:rPr lang="ru-RU" dirty="0" smtClean="0"/>
              <a:t>- </a:t>
            </a:r>
            <a:r>
              <a:rPr lang="ru-RU" dirty="0" err="1" smtClean="0"/>
              <a:t>чусса</a:t>
            </a:r>
            <a:r>
              <a:rPr lang="ru-RU" dirty="0" smtClean="0"/>
              <a:t> </a:t>
            </a:r>
            <a:r>
              <a:rPr lang="ru-RU" dirty="0" err="1" smtClean="0"/>
              <a:t>гирифта</a:t>
            </a:r>
            <a:r>
              <a:rPr lang="ru-RU" dirty="0" smtClean="0"/>
              <a:t> </a:t>
            </a:r>
            <a:r>
              <a:rPr lang="ru-RU" dirty="0" err="1" smtClean="0"/>
              <a:t>шуда</a:t>
            </a:r>
            <a:r>
              <a:rPr lang="ru-RU" dirty="0" smtClean="0"/>
              <a:t>, </a:t>
            </a:r>
            <a:r>
              <a:rPr lang="ru-RU" dirty="0" err="1" smtClean="0"/>
              <a:t>маънои</a:t>
            </a:r>
            <a:r>
              <a:rPr lang="ru-RU" dirty="0" smtClean="0"/>
              <a:t> </a:t>
            </a:r>
            <a:r>
              <a:rPr lang="ru-RU" dirty="0" err="1" smtClean="0"/>
              <a:t>чуссаи</a:t>
            </a:r>
            <a:r>
              <a:rPr lang="ru-RU" dirty="0" smtClean="0"/>
              <a:t> </a:t>
            </a:r>
            <a:r>
              <a:rPr lang="ru-RU" dirty="0" err="1" smtClean="0"/>
              <a:t>борикро</a:t>
            </a:r>
            <a:r>
              <a:rPr lang="ru-RU" dirty="0" smtClean="0"/>
              <a:t> </a:t>
            </a:r>
            <a:r>
              <a:rPr lang="ru-RU" dirty="0" err="1" smtClean="0"/>
              <a:t>дорад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Дар ин </a:t>
            </a:r>
            <a:r>
              <a:rPr lang="ru-RU" dirty="0" err="1" smtClean="0"/>
              <a:t>намуди</a:t>
            </a:r>
            <a:r>
              <a:rPr lang="ru-RU" dirty="0" smtClean="0"/>
              <a:t> </a:t>
            </a:r>
            <a:r>
              <a:rPr lang="ru-RU" dirty="0" err="1" smtClean="0"/>
              <a:t>чусса</a:t>
            </a:r>
            <a:r>
              <a:rPr lang="ru-RU" dirty="0" smtClean="0"/>
              <a:t>, </a:t>
            </a:r>
            <a:r>
              <a:rPr lang="ru-RU" dirty="0" err="1" smtClean="0"/>
              <a:t>акибмонии</a:t>
            </a:r>
            <a:r>
              <a:rPr lang="ru-RU" dirty="0" smtClean="0"/>
              <a:t> </a:t>
            </a:r>
            <a:r>
              <a:rPr lang="ru-RU" dirty="0" err="1" smtClean="0"/>
              <a:t>ташакулеби</a:t>
            </a:r>
            <a:r>
              <a:rPr lang="ru-RU" dirty="0" smtClean="0"/>
              <a:t> дар бар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ташакулебии</a:t>
            </a:r>
            <a:r>
              <a:rPr lang="ru-RU" dirty="0" smtClean="0"/>
              <a:t> тез дар </a:t>
            </a:r>
            <a:r>
              <a:rPr lang="ru-RU" dirty="0" err="1" smtClean="0"/>
              <a:t>дарозии</a:t>
            </a:r>
            <a:r>
              <a:rPr lang="ru-RU" dirty="0" smtClean="0"/>
              <a:t> тана </a:t>
            </a:r>
            <a:r>
              <a:rPr lang="ru-RU" dirty="0" err="1" smtClean="0"/>
              <a:t>дида</a:t>
            </a:r>
            <a:r>
              <a:rPr lang="ru-RU" dirty="0" smtClean="0"/>
              <a:t> </a:t>
            </a:r>
            <a:r>
              <a:rPr lang="ru-RU" dirty="0" err="1" smtClean="0"/>
              <a:t>мешавад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464</TotalTime>
  <Words>848</Words>
  <Application>Microsoft Office PowerPoint</Application>
  <PresentationFormat>Экран (4:3)</PresentationFormat>
  <Paragraphs>106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Апекс</vt:lpstr>
      <vt:lpstr>                    Лекцияи №3 Мавзуи руз: Аломатхои  асосии морфологии шакли зохирии  бадани одам.</vt:lpstr>
      <vt:lpstr>Слайд 2</vt:lpstr>
      <vt:lpstr>Слайд 3</vt:lpstr>
      <vt:lpstr>Слайд 4</vt:lpstr>
      <vt:lpstr>Слайд 5</vt:lpstr>
      <vt:lpstr>Слайд 6</vt:lpstr>
      <vt:lpstr>Лекцияи №4 Мавзуи руз:  Хелхои чусса ва шакли он.</vt:lpstr>
      <vt:lpstr>Слайд 8</vt:lpstr>
      <vt:lpstr>Лептосоми-</vt:lpstr>
      <vt:lpstr>Мезазоми-</vt:lpstr>
      <vt:lpstr>Атлетики-</vt:lpstr>
      <vt:lpstr>Слайд 12</vt:lpstr>
      <vt:lpstr>Слайд 13</vt:lpstr>
      <vt:lpstr>Слайд 14</vt:lpstr>
      <vt:lpstr>Аз руи тадкикотхои олими немис Б. Шкерли</vt:lpstr>
      <vt:lpstr>Слайд 16</vt:lpstr>
      <vt:lpstr>Слайд 17</vt:lpstr>
      <vt:lpstr>Слайд 18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Лекцияи №3 Мавзуи руз: Аломатхои  асосии морфологии шакли бадани одам.</dc:title>
  <dc:creator>Пользователь</dc:creator>
  <cp:lastModifiedBy>admin</cp:lastModifiedBy>
  <cp:revision>53</cp:revision>
  <dcterms:created xsi:type="dcterms:W3CDTF">2013-02-21T16:50:00Z</dcterms:created>
  <dcterms:modified xsi:type="dcterms:W3CDTF">2014-04-24T01:28:00Z</dcterms:modified>
</cp:coreProperties>
</file>