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835585-65B8-4015-B165-BEAB7228C4FE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2B1689-784E-4F81-A588-EC1B4DDD1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.</a:t>
            </a:r>
            <a:r>
              <a:rPr lang="ru-RU" dirty="0" err="1"/>
              <a:t>Асосхои</a:t>
            </a:r>
            <a:r>
              <a:rPr lang="ru-RU" dirty="0"/>
              <a:t> </a:t>
            </a:r>
            <a:r>
              <a:rPr lang="ru-RU" dirty="0" err="1"/>
              <a:t>молиявии</a:t>
            </a:r>
            <a:r>
              <a:rPr lang="ru-RU" dirty="0"/>
              <a:t> </a:t>
            </a:r>
            <a:r>
              <a:rPr lang="ru-RU" dirty="0" err="1"/>
              <a:t>бизнес.Коидахои</a:t>
            </a:r>
            <a:r>
              <a:rPr lang="ru-RU" dirty="0"/>
              <a:t> </a:t>
            </a:r>
            <a:r>
              <a:rPr lang="ru-RU" dirty="0" err="1"/>
              <a:t>асосии</a:t>
            </a:r>
            <a:r>
              <a:rPr lang="ru-RU" dirty="0"/>
              <a:t> </a:t>
            </a:r>
            <a:r>
              <a:rPr lang="ru-RU" dirty="0" err="1"/>
              <a:t>сармоягузори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Пассивҳои </a:t>
            </a:r>
            <a:r>
              <a:rPr lang="ru-RU" dirty="0" err="1" smtClean="0"/>
              <a:t>корхона-</a:t>
            </a:r>
            <a:r>
              <a:rPr lang="ru-RU" dirty="0" err="1"/>
              <a:t>маҷмўи қарзҳо ва</a:t>
            </a:r>
            <a:r>
              <a:rPr lang="ru-RU" dirty="0"/>
              <a:t> </a:t>
            </a:r>
            <a:r>
              <a:rPr lang="ru-RU" dirty="0" err="1"/>
              <a:t>ўҳдадориҳои корхона</a:t>
            </a:r>
            <a:r>
              <a:rPr lang="ru-RU" dirty="0"/>
              <a:t> </a:t>
            </a:r>
            <a:r>
              <a:rPr lang="ru-RU" dirty="0" err="1"/>
              <a:t>аст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Воситаҳои </a:t>
            </a:r>
            <a:r>
              <a:rPr lang="ru-RU" dirty="0" err="1"/>
              <a:t>пулии</a:t>
            </a:r>
            <a:r>
              <a:rPr lang="ru-RU" dirty="0"/>
              <a:t> </a:t>
            </a:r>
            <a:r>
              <a:rPr lang="ru-RU" dirty="0" err="1"/>
              <a:t>худӣ ва</a:t>
            </a:r>
            <a:r>
              <a:rPr lang="ru-RU" dirty="0"/>
              <a:t> </a:t>
            </a:r>
            <a:r>
              <a:rPr lang="ru-RU" dirty="0" err="1"/>
              <a:t>карзии</a:t>
            </a:r>
            <a:r>
              <a:rPr lang="ru-RU" dirty="0"/>
              <a:t> </a:t>
            </a:r>
            <a:r>
              <a:rPr lang="ru-RU" dirty="0" err="1" smtClean="0"/>
              <a:t>чалбшуда</a:t>
            </a:r>
            <a:endParaRPr lang="ru-RU" dirty="0" smtClean="0"/>
          </a:p>
          <a:p>
            <a:r>
              <a:rPr lang="ru-RU" dirty="0" err="1" smtClean="0"/>
              <a:t>сарчашмаҳои </a:t>
            </a:r>
            <a:r>
              <a:rPr lang="ru-RU" dirty="0" err="1"/>
              <a:t>ташкили</a:t>
            </a:r>
            <a:r>
              <a:rPr lang="ru-RU" dirty="0"/>
              <a:t> </a:t>
            </a:r>
            <a:r>
              <a:rPr lang="ru-RU" dirty="0" err="1"/>
              <a:t>захираҳои молиявии</a:t>
            </a:r>
            <a:r>
              <a:rPr lang="ru-RU" dirty="0"/>
              <a:t> </a:t>
            </a:r>
            <a:r>
              <a:rPr lang="ru-RU" dirty="0" err="1"/>
              <a:t>корхонаҳо </a:t>
            </a:r>
            <a:r>
              <a:rPr lang="ru-RU" dirty="0" err="1" smtClean="0"/>
              <a:t> мебошанд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Сармояи</a:t>
            </a:r>
            <a:r>
              <a:rPr lang="ru-RU" dirty="0" smtClean="0"/>
              <a:t> </a:t>
            </a:r>
            <a:r>
              <a:rPr lang="ru-RU" dirty="0" err="1"/>
              <a:t>оинномавӣ, фоида</a:t>
            </a:r>
            <a:r>
              <a:rPr lang="ru-RU" dirty="0"/>
              <a:t>, </a:t>
            </a:r>
            <a:r>
              <a:rPr lang="ru-RU" dirty="0" err="1"/>
              <a:t>ҳиссаҷудокуниҳои истеҳлокӣ (</a:t>
            </a:r>
            <a:r>
              <a:rPr lang="ru-RU" dirty="0" err="1" smtClean="0"/>
              <a:t>амортизатсионӣ- сарчашмаҳои </a:t>
            </a:r>
            <a:r>
              <a:rPr lang="ru-RU" dirty="0" err="1"/>
              <a:t>асосии</a:t>
            </a:r>
            <a:r>
              <a:rPr lang="ru-RU" dirty="0"/>
              <a:t> </a:t>
            </a:r>
            <a:r>
              <a:rPr lang="ru-RU" dirty="0" err="1"/>
              <a:t>воситаҳои пулии</a:t>
            </a:r>
            <a:r>
              <a:rPr lang="ru-RU" dirty="0"/>
              <a:t> </a:t>
            </a:r>
            <a:r>
              <a:rPr lang="ru-RU" dirty="0" err="1" smtClean="0"/>
              <a:t>худиро</a:t>
            </a:r>
            <a:r>
              <a:rPr lang="ru-RU" dirty="0" smtClean="0"/>
              <a:t> </a:t>
            </a:r>
            <a:r>
              <a:rPr lang="ru-RU" dirty="0" err="1" smtClean="0"/>
              <a:t>ташкил</a:t>
            </a:r>
            <a:r>
              <a:rPr lang="ru-RU" dirty="0" smtClean="0"/>
              <a:t> </a:t>
            </a:r>
            <a:r>
              <a:rPr lang="ru-RU" dirty="0" err="1" smtClean="0"/>
              <a:t>медиханд</a:t>
            </a:r>
            <a:r>
              <a:rPr lang="ru-RU" dirty="0" smtClean="0"/>
              <a:t>.</a:t>
            </a:r>
          </a:p>
          <a:p>
            <a:r>
              <a:rPr lang="ru-RU" dirty="0" err="1"/>
              <a:t>Сарчашмаҳои асосии</a:t>
            </a:r>
            <a:r>
              <a:rPr lang="ru-RU" dirty="0"/>
              <a:t> </a:t>
            </a:r>
            <a:r>
              <a:rPr lang="ru-RU" dirty="0" err="1"/>
              <a:t>воситаҳои пулии</a:t>
            </a:r>
            <a:r>
              <a:rPr lang="ru-RU" dirty="0"/>
              <a:t> </a:t>
            </a:r>
            <a:r>
              <a:rPr lang="ru-RU" dirty="0" err="1"/>
              <a:t>карзи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/>
              <a:t>Карз</a:t>
            </a:r>
            <a:r>
              <a:rPr lang="ru-RU" dirty="0"/>
              <a:t> аз </a:t>
            </a:r>
            <a:r>
              <a:rPr lang="ru-RU" dirty="0" err="1"/>
              <a:t>бонкхои</a:t>
            </a:r>
            <a:r>
              <a:rPr lang="ru-RU" dirty="0"/>
              <a:t> </a:t>
            </a:r>
            <a:r>
              <a:rPr lang="ru-RU" dirty="0" err="1"/>
              <a:t>тичорати,аз</a:t>
            </a:r>
            <a:r>
              <a:rPr lang="ru-RU" dirty="0"/>
              <a:t> </a:t>
            </a:r>
            <a:r>
              <a:rPr lang="ru-RU" dirty="0" err="1"/>
              <a:t>шахсони</a:t>
            </a:r>
            <a:r>
              <a:rPr lang="ru-RU" dirty="0"/>
              <a:t> </a:t>
            </a:r>
            <a:r>
              <a:rPr lang="ru-RU" dirty="0" err="1"/>
              <a:t>алохида</a:t>
            </a:r>
            <a:r>
              <a:rPr lang="ru-RU" dirty="0"/>
              <a:t>, </a:t>
            </a:r>
            <a:r>
              <a:rPr lang="ru-RU" dirty="0" err="1"/>
              <a:t>аз</a:t>
            </a:r>
            <a:r>
              <a:rPr lang="ru-RU" dirty="0"/>
              <a:t> </a:t>
            </a:r>
            <a:r>
              <a:rPr lang="ru-RU" dirty="0" err="1"/>
              <a:t>дигар</a:t>
            </a:r>
            <a:r>
              <a:rPr lang="ru-RU" dirty="0"/>
              <a:t> </a:t>
            </a:r>
            <a:r>
              <a:rPr lang="ru-RU" dirty="0" err="1"/>
              <a:t>корхонаву</a:t>
            </a:r>
            <a:r>
              <a:rPr lang="ru-RU" dirty="0"/>
              <a:t> </a:t>
            </a:r>
            <a:r>
              <a:rPr lang="ru-RU" dirty="0" err="1"/>
              <a:t>ташкилотро</a:t>
            </a:r>
            <a:r>
              <a:rPr lang="ru-RU" dirty="0"/>
              <a:t> </a:t>
            </a:r>
            <a:r>
              <a:rPr lang="ru-RU" dirty="0" err="1"/>
              <a:t>дарбар</a:t>
            </a:r>
            <a:r>
              <a:rPr lang="ru-RU" dirty="0"/>
              <a:t> </a:t>
            </a:r>
            <a:r>
              <a:rPr lang="ru-RU" dirty="0" err="1"/>
              <a:t>мегирад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Сармоя</a:t>
            </a:r>
            <a:r>
              <a:rPr lang="ru-RU" dirty="0"/>
              <a:t> (капитал) дар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err="1" smtClean="0"/>
              <a:t>-</a:t>
            </a:r>
            <a:r>
              <a:rPr lang="ru-RU" dirty="0" err="1"/>
              <a:t>пулҳоест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ба даст </a:t>
            </a:r>
            <a:r>
              <a:rPr lang="ru-RU" dirty="0" err="1"/>
              <a:t>овардани</a:t>
            </a:r>
            <a:r>
              <a:rPr lang="ru-RU" dirty="0"/>
              <a:t> </a:t>
            </a:r>
            <a:r>
              <a:rPr lang="ru-RU" dirty="0" err="1"/>
              <a:t>фоида</a:t>
            </a:r>
            <a:r>
              <a:rPr lang="ru-RU" dirty="0"/>
              <a:t> </a:t>
            </a:r>
            <a:r>
              <a:rPr lang="ru-RU" dirty="0" err="1"/>
              <a:t>равон</a:t>
            </a:r>
            <a:r>
              <a:rPr lang="ru-RU" dirty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.</a:t>
            </a:r>
          </a:p>
          <a:p>
            <a:r>
              <a:rPr lang="ru-RU" dirty="0" err="1"/>
              <a:t>Молияи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 – </a:t>
            </a:r>
            <a:r>
              <a:rPr lang="ru-RU" dirty="0" smtClean="0"/>
              <a:t>ин </a:t>
            </a:r>
            <a:r>
              <a:rPr lang="ru-RU" dirty="0" err="1" smtClean="0"/>
              <a:t>муносибатҳои </a:t>
            </a:r>
            <a:r>
              <a:rPr lang="ru-RU" dirty="0" err="1"/>
              <a:t>пулӣ оиди</a:t>
            </a:r>
            <a:r>
              <a:rPr lang="ru-RU" dirty="0"/>
              <a:t> </a:t>
            </a:r>
            <a:r>
              <a:rPr lang="ru-RU" dirty="0" err="1"/>
              <a:t>ташкил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тақсимоту истифодаи</a:t>
            </a:r>
            <a:r>
              <a:rPr lang="ru-RU" dirty="0"/>
              <a:t> </a:t>
            </a:r>
            <a:r>
              <a:rPr lang="ru-RU" dirty="0" err="1"/>
              <a:t>фондҳои пулии</a:t>
            </a:r>
            <a:r>
              <a:rPr lang="ru-RU" dirty="0"/>
              <a:t> </a:t>
            </a:r>
            <a:r>
              <a:rPr lang="ru-RU" dirty="0" err="1"/>
              <a:t>дохилии</a:t>
            </a:r>
            <a:r>
              <a:rPr lang="ru-RU" dirty="0"/>
              <a:t> </a:t>
            </a:r>
            <a:r>
              <a:rPr lang="ru-RU" dirty="0" err="1" smtClean="0"/>
              <a:t>корхона</a:t>
            </a:r>
            <a:r>
              <a:rPr lang="ru-RU" dirty="0" smtClean="0"/>
              <a:t> </a:t>
            </a:r>
            <a:r>
              <a:rPr lang="ru-RU" dirty="0" err="1" smtClean="0"/>
              <a:t>мебошад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Захираҳои молиявии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smtClean="0"/>
              <a:t>– ин </a:t>
            </a:r>
            <a:r>
              <a:rPr lang="ru-RU" dirty="0" err="1"/>
              <a:t>Маҷмўаи воситаҳои пулии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дар </a:t>
            </a:r>
            <a:r>
              <a:rPr lang="ru-RU" dirty="0" err="1"/>
              <a:t>ихтиёраш</a:t>
            </a:r>
            <a:r>
              <a:rPr lang="ru-RU" dirty="0"/>
              <a:t> </a:t>
            </a:r>
            <a:r>
              <a:rPr lang="ru-RU" dirty="0" err="1"/>
              <a:t>мебошанд</a:t>
            </a:r>
            <a:endParaRPr lang="ru-RU" dirty="0"/>
          </a:p>
          <a:p>
            <a:r>
              <a:rPr lang="ru-RU" dirty="0" err="1"/>
              <a:t>Активҳои моддӣ </a:t>
            </a:r>
            <a:r>
              <a:rPr lang="ru-RU" dirty="0" smtClean="0"/>
              <a:t>– ин </a:t>
            </a:r>
            <a:r>
              <a:rPr lang="ru-RU" dirty="0" err="1"/>
              <a:t>Маҷмўи дороии</a:t>
            </a:r>
            <a:r>
              <a:rPr lang="ru-RU" dirty="0"/>
              <a:t> фирма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хусусиятҳои молию</a:t>
            </a:r>
            <a:r>
              <a:rPr lang="ru-RU" dirty="0"/>
              <a:t> </a:t>
            </a:r>
            <a:r>
              <a:rPr lang="ru-RU" dirty="0" err="1"/>
              <a:t>моддӣ дошта</a:t>
            </a:r>
            <a:r>
              <a:rPr lang="ru-RU" dirty="0"/>
              <a:t>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онҳо вобаста</a:t>
            </a:r>
            <a:r>
              <a:rPr lang="ru-RU" dirty="0"/>
              <a:t> аз </a:t>
            </a:r>
            <a:r>
              <a:rPr lang="ru-RU" dirty="0" err="1"/>
              <a:t>фарсудашавии</a:t>
            </a:r>
            <a:r>
              <a:rPr lang="ru-RU" dirty="0"/>
              <a:t> </a:t>
            </a:r>
            <a:r>
              <a:rPr lang="ru-RU" dirty="0" err="1"/>
              <a:t>моддиашон</a:t>
            </a:r>
            <a:r>
              <a:rPr lang="ru-RU" dirty="0"/>
              <a:t> </a:t>
            </a:r>
            <a:r>
              <a:rPr lang="ru-RU" dirty="0" err="1"/>
              <a:t>кам</a:t>
            </a:r>
            <a:r>
              <a:rPr lang="ru-RU" dirty="0"/>
              <a:t> </a:t>
            </a:r>
            <a:r>
              <a:rPr lang="ru-RU" dirty="0" err="1"/>
              <a:t>мешаванд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Активҳои ғайримоддӣ </a:t>
            </a:r>
            <a:r>
              <a:rPr lang="ru-RU" dirty="0" smtClean="0"/>
              <a:t>– ин </a:t>
            </a:r>
            <a:r>
              <a:rPr lang="ru-RU" dirty="0" err="1"/>
              <a:t>Тамоми</a:t>
            </a:r>
            <a:r>
              <a:rPr lang="ru-RU" dirty="0"/>
              <a:t> </a:t>
            </a:r>
            <a:r>
              <a:rPr lang="ru-RU" dirty="0" err="1"/>
              <a:t>дороии</a:t>
            </a:r>
            <a:r>
              <a:rPr lang="ru-RU" dirty="0"/>
              <a:t> фирма,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хусусиятҳои молию</a:t>
            </a:r>
            <a:r>
              <a:rPr lang="ru-RU" dirty="0"/>
              <a:t> </a:t>
            </a:r>
            <a:r>
              <a:rPr lang="ru-RU" dirty="0" err="1"/>
              <a:t>моддӣ надошта</a:t>
            </a:r>
            <a:r>
              <a:rPr lang="ru-RU" dirty="0"/>
              <a:t> </a:t>
            </a:r>
            <a:r>
              <a:rPr lang="ru-RU" dirty="0" err="1"/>
              <a:t>бошад</a:t>
            </a:r>
            <a:r>
              <a:rPr lang="ru-RU" dirty="0"/>
              <a:t> </a:t>
            </a:r>
            <a:r>
              <a:rPr lang="ru-RU" dirty="0" err="1"/>
              <a:t>ҳам, аммо</a:t>
            </a:r>
            <a:r>
              <a:rPr lang="ru-RU" dirty="0"/>
              <a:t>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истеҳсолот бе</a:t>
            </a:r>
            <a:r>
              <a:rPr lang="ru-RU" dirty="0"/>
              <a:t> </a:t>
            </a:r>
            <a:r>
              <a:rPr lang="ru-RU" dirty="0" err="1"/>
              <a:t>онҳо ташкил</a:t>
            </a:r>
            <a:r>
              <a:rPr lang="ru-RU" dirty="0"/>
              <a:t> карда </a:t>
            </a:r>
            <a:r>
              <a:rPr lang="ru-RU" dirty="0" err="1" smtClean="0"/>
              <a:t>намешавад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Коэффитсиенти</a:t>
            </a:r>
            <a:r>
              <a:rPr lang="ru-RU" dirty="0" smtClean="0"/>
              <a:t> </a:t>
            </a:r>
            <a:r>
              <a:rPr lang="ru-RU" dirty="0" err="1" smtClean="0"/>
              <a:t>гардишнокии</a:t>
            </a:r>
            <a:r>
              <a:rPr lang="ru-RU" dirty="0" smtClean="0"/>
              <a:t> </a:t>
            </a:r>
            <a:r>
              <a:rPr lang="ru-RU" dirty="0" err="1" smtClean="0"/>
              <a:t>воситаҳои </a:t>
            </a:r>
            <a:r>
              <a:rPr lang="ru-RU" dirty="0" err="1" smtClean="0"/>
              <a:t>гардон</a:t>
            </a:r>
            <a:r>
              <a:rPr lang="ru-RU" dirty="0" smtClean="0"/>
              <a:t> </a:t>
            </a:r>
            <a:r>
              <a:rPr lang="ru-RU" dirty="0" err="1" smtClean="0"/>
              <a:t>чунин</a:t>
            </a:r>
            <a:r>
              <a:rPr lang="ru-RU" dirty="0" smtClean="0"/>
              <a:t> </a:t>
            </a:r>
            <a:r>
              <a:rPr lang="ru-RU" dirty="0" err="1" smtClean="0"/>
              <a:t>ҳисоб </a:t>
            </a:r>
            <a:r>
              <a:rPr lang="ru-RU" dirty="0" smtClean="0"/>
              <a:t>карда </a:t>
            </a:r>
            <a:r>
              <a:rPr lang="ru-RU" dirty="0" err="1" smtClean="0"/>
              <a:t>мешавад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Ко = ВР/О;  дар  ин </a:t>
            </a:r>
            <a:r>
              <a:rPr lang="ru-RU" dirty="0" err="1" smtClean="0"/>
              <a:t>ҷо</a:t>
            </a:r>
            <a:r>
              <a:rPr lang="ru-RU" dirty="0" smtClean="0"/>
              <a:t>: Ко - </a:t>
            </a:r>
            <a:r>
              <a:rPr lang="ru-RU" dirty="0" err="1" smtClean="0"/>
              <a:t>коэффитсиенти</a:t>
            </a:r>
            <a:r>
              <a:rPr lang="ru-RU" dirty="0" smtClean="0"/>
              <a:t> </a:t>
            </a:r>
            <a:r>
              <a:rPr lang="ru-RU" dirty="0" err="1" smtClean="0"/>
              <a:t>гардишноки</a:t>
            </a:r>
            <a:r>
              <a:rPr lang="ru-RU" dirty="0" smtClean="0"/>
              <a:t>; ВР – </a:t>
            </a:r>
            <a:r>
              <a:rPr lang="ru-RU" dirty="0" err="1" smtClean="0"/>
              <a:t>маблағ </a:t>
            </a:r>
            <a:r>
              <a:rPr lang="ru-RU" dirty="0" smtClean="0"/>
              <a:t>аз </a:t>
            </a:r>
            <a:r>
              <a:rPr lang="ru-RU" dirty="0" err="1" smtClean="0"/>
              <a:t>фурўш</a:t>
            </a:r>
            <a:r>
              <a:rPr lang="ru-RU" dirty="0" smtClean="0"/>
              <a:t> дар </a:t>
            </a:r>
            <a:r>
              <a:rPr lang="ru-RU" dirty="0" err="1" smtClean="0"/>
              <a:t>давраи</a:t>
            </a:r>
            <a:r>
              <a:rPr lang="ru-RU" dirty="0" smtClean="0"/>
              <a:t> </a:t>
            </a:r>
            <a:r>
              <a:rPr lang="ru-RU" dirty="0" err="1" smtClean="0"/>
              <a:t>додашуда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рўз</a:t>
            </a:r>
            <a:r>
              <a:rPr lang="ru-RU" dirty="0" smtClean="0"/>
              <a:t> (90, 30 ё 360); О – </a:t>
            </a:r>
            <a:r>
              <a:rPr lang="ru-RU" dirty="0" err="1" smtClean="0"/>
              <a:t>ҳаҷми воситаҳои гардон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Самаранокии</a:t>
            </a:r>
            <a:r>
              <a:rPr lang="ru-RU" dirty="0" smtClean="0"/>
              <a:t> </a:t>
            </a:r>
            <a:r>
              <a:rPr lang="ru-RU" dirty="0" err="1" smtClean="0"/>
              <a:t>истифодаи</a:t>
            </a:r>
            <a:r>
              <a:rPr lang="ru-RU" dirty="0" smtClean="0"/>
              <a:t> капитал дар </a:t>
            </a:r>
            <a:r>
              <a:rPr lang="ru-RU" dirty="0" err="1" smtClean="0"/>
              <a:t>шакли</a:t>
            </a:r>
            <a:r>
              <a:rPr lang="ru-RU" dirty="0" smtClean="0"/>
              <a:t> </a:t>
            </a:r>
            <a:r>
              <a:rPr lang="ru-RU" dirty="0" err="1" smtClean="0"/>
              <a:t>умумӣ чунин</a:t>
            </a:r>
            <a:r>
              <a:rPr lang="ru-RU" dirty="0" smtClean="0"/>
              <a:t> </a:t>
            </a:r>
            <a:r>
              <a:rPr lang="ru-RU" dirty="0" err="1" smtClean="0"/>
              <a:t>ҳисоб </a:t>
            </a:r>
            <a:r>
              <a:rPr lang="ru-RU" dirty="0" smtClean="0"/>
              <a:t>карда </a:t>
            </a:r>
            <a:r>
              <a:rPr lang="ru-RU" dirty="0" err="1" smtClean="0"/>
              <a:t>мешавад:</a:t>
            </a:r>
            <a:r>
              <a:rPr lang="ru-RU" dirty="0" err="1" smtClean="0"/>
              <a:t>ПБ</a:t>
            </a:r>
            <a:r>
              <a:rPr lang="ru-RU" dirty="0" smtClean="0"/>
              <a:t>/К*100;    дар  ин </a:t>
            </a:r>
            <a:r>
              <a:rPr lang="ru-RU" dirty="0" err="1" smtClean="0"/>
              <a:t>ҷо</a:t>
            </a:r>
            <a:r>
              <a:rPr lang="ru-RU" dirty="0" smtClean="0"/>
              <a:t>: ПБ – </a:t>
            </a:r>
            <a:r>
              <a:rPr lang="ru-RU" dirty="0" err="1" smtClean="0"/>
              <a:t>фоидаи</a:t>
            </a:r>
            <a:r>
              <a:rPr lang="ru-RU" dirty="0" smtClean="0"/>
              <a:t> </a:t>
            </a:r>
            <a:r>
              <a:rPr lang="ru-RU" dirty="0" err="1" smtClean="0"/>
              <a:t>балансӣ</a:t>
            </a:r>
            <a:r>
              <a:rPr lang="ru-RU" dirty="0" smtClean="0"/>
              <a:t>; К – </a:t>
            </a:r>
            <a:r>
              <a:rPr lang="ru-RU" dirty="0" err="1" smtClean="0"/>
              <a:t>бузургии</a:t>
            </a:r>
            <a:r>
              <a:rPr lang="ru-RU" dirty="0" smtClean="0"/>
              <a:t> капитал;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Коэффитсиенти</a:t>
            </a:r>
            <a:r>
              <a:rPr lang="ru-RU" dirty="0" smtClean="0"/>
              <a:t> </a:t>
            </a:r>
            <a:r>
              <a:rPr lang="ru-RU" dirty="0" err="1" smtClean="0"/>
              <a:t>устувории</a:t>
            </a:r>
            <a:r>
              <a:rPr lang="ru-RU" dirty="0" smtClean="0"/>
              <a:t> </a:t>
            </a:r>
            <a:r>
              <a:rPr lang="ru-RU" dirty="0" err="1" smtClean="0"/>
              <a:t>молиявӣ </a:t>
            </a:r>
            <a:r>
              <a:rPr lang="ru-RU" dirty="0" smtClean="0"/>
              <a:t>ба </a:t>
            </a:r>
            <a:r>
              <a:rPr lang="ru-RU" dirty="0" err="1" smtClean="0"/>
              <a:t>тариқи зерин</a:t>
            </a:r>
            <a:r>
              <a:rPr lang="ru-RU" dirty="0" smtClean="0"/>
              <a:t> </a:t>
            </a:r>
            <a:r>
              <a:rPr lang="ru-RU" dirty="0" err="1" smtClean="0"/>
              <a:t>ҳисоб </a:t>
            </a:r>
            <a:r>
              <a:rPr lang="ru-RU" dirty="0" smtClean="0"/>
              <a:t>карда </a:t>
            </a:r>
            <a:r>
              <a:rPr lang="ru-RU" dirty="0" err="1" smtClean="0"/>
              <a:t>мешавад</a:t>
            </a:r>
            <a:r>
              <a:rPr lang="ru-RU" dirty="0" smtClean="0"/>
              <a:t>:</a:t>
            </a:r>
          </a:p>
          <a:p>
            <a:r>
              <a:rPr lang="ru-RU" smtClean="0"/>
              <a:t>Ки </a:t>
            </a:r>
            <a:r>
              <a:rPr lang="ru-RU" dirty="0" smtClean="0"/>
              <a:t>= М/(К+З)   </a:t>
            </a:r>
            <a:r>
              <a:rPr lang="ru-RU" dirty="0" err="1" smtClean="0"/>
              <a:t>Ку</a:t>
            </a:r>
            <a:r>
              <a:rPr lang="ru-RU" dirty="0" smtClean="0"/>
              <a:t> – </a:t>
            </a:r>
            <a:r>
              <a:rPr lang="ru-RU" dirty="0" err="1" smtClean="0"/>
              <a:t>Коэффитсиенти</a:t>
            </a:r>
            <a:r>
              <a:rPr lang="ru-RU" dirty="0" smtClean="0"/>
              <a:t> </a:t>
            </a:r>
            <a:r>
              <a:rPr lang="ru-RU" dirty="0" err="1" smtClean="0"/>
              <a:t>устувории</a:t>
            </a:r>
            <a:r>
              <a:rPr lang="ru-RU" dirty="0" smtClean="0"/>
              <a:t> </a:t>
            </a:r>
            <a:r>
              <a:rPr lang="ru-RU" dirty="0" err="1" smtClean="0"/>
              <a:t>молиявӣ</a:t>
            </a:r>
            <a:r>
              <a:rPr lang="ru-RU" dirty="0" smtClean="0"/>
              <a:t>; К – </a:t>
            </a:r>
            <a:r>
              <a:rPr lang="ru-RU" dirty="0" err="1" smtClean="0"/>
              <a:t>воситаҳои қарзӣ</a:t>
            </a:r>
            <a:r>
              <a:rPr lang="ru-RU" dirty="0" smtClean="0"/>
              <a:t>; З –</a:t>
            </a:r>
            <a:r>
              <a:rPr lang="ru-RU" dirty="0" err="1" smtClean="0"/>
              <a:t>қарздории кредиторӣ ва</a:t>
            </a:r>
            <a:r>
              <a:rPr lang="ru-RU" dirty="0" smtClean="0"/>
              <a:t> </a:t>
            </a:r>
            <a:r>
              <a:rPr lang="ru-RU" dirty="0" err="1" smtClean="0"/>
              <a:t>дигар</a:t>
            </a:r>
            <a:r>
              <a:rPr lang="ru-RU" dirty="0" smtClean="0"/>
              <a:t> </a:t>
            </a:r>
            <a:r>
              <a:rPr lang="ru-RU" dirty="0" err="1" smtClean="0"/>
              <a:t>пассивҳо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Захираҳои молиявии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smtClean="0"/>
              <a:t>–ин </a:t>
            </a:r>
            <a:r>
              <a:rPr lang="ru-RU" dirty="0" err="1"/>
              <a:t>воситаҳои пулии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дар </a:t>
            </a:r>
            <a:r>
              <a:rPr lang="ru-RU" dirty="0" err="1"/>
              <a:t>ихтиёраш</a:t>
            </a:r>
            <a:r>
              <a:rPr lang="ru-RU" dirty="0"/>
              <a:t> </a:t>
            </a:r>
            <a:r>
              <a:rPr lang="ru-RU" dirty="0" err="1" smtClean="0"/>
              <a:t>мебошанд</a:t>
            </a:r>
            <a:r>
              <a:rPr lang="ru-RU" dirty="0" smtClean="0"/>
              <a:t>.</a:t>
            </a:r>
          </a:p>
          <a:p>
            <a:r>
              <a:rPr lang="ru-RU" dirty="0" err="1"/>
              <a:t>Сармоя</a:t>
            </a:r>
            <a:r>
              <a:rPr lang="ru-RU" dirty="0"/>
              <a:t> (капитал) дар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smtClean="0"/>
              <a:t>–ин </a:t>
            </a:r>
            <a:r>
              <a:rPr lang="ru-RU" dirty="0" err="1"/>
              <a:t>пулҳоест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ба даст </a:t>
            </a:r>
            <a:r>
              <a:rPr lang="ru-RU" dirty="0" err="1"/>
              <a:t>овардани</a:t>
            </a:r>
            <a:r>
              <a:rPr lang="ru-RU" dirty="0"/>
              <a:t> </a:t>
            </a:r>
            <a:r>
              <a:rPr lang="ru-RU" dirty="0" err="1"/>
              <a:t>фоида</a:t>
            </a:r>
            <a:r>
              <a:rPr lang="ru-RU" dirty="0"/>
              <a:t> </a:t>
            </a:r>
            <a:r>
              <a:rPr lang="ru-RU" dirty="0" err="1"/>
              <a:t>равон</a:t>
            </a:r>
            <a:r>
              <a:rPr lang="ru-RU" dirty="0"/>
              <a:t> </a:t>
            </a:r>
            <a:r>
              <a:rPr lang="ru-RU" dirty="0" err="1"/>
              <a:t>мешаванд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 </a:t>
            </a:r>
            <a:r>
              <a:rPr lang="ru-RU" dirty="0" err="1"/>
              <a:t>сохтори</a:t>
            </a:r>
            <a:r>
              <a:rPr lang="ru-RU" dirty="0"/>
              <a:t> </a:t>
            </a:r>
            <a:r>
              <a:rPr lang="ru-RU" dirty="0" err="1"/>
              <a:t>сармоя</a:t>
            </a:r>
            <a:r>
              <a:rPr lang="ru-RU" dirty="0"/>
              <a:t> (капитал) </a:t>
            </a:r>
            <a:r>
              <a:rPr lang="ru-RU" dirty="0" err="1"/>
              <a:t>воситаҳои пулие</a:t>
            </a:r>
            <a:r>
              <a:rPr lang="ru-RU" dirty="0"/>
              <a:t> </a:t>
            </a:r>
            <a:r>
              <a:rPr lang="ru-RU" dirty="0" err="1"/>
              <a:t>дохил</a:t>
            </a:r>
            <a:r>
              <a:rPr lang="ru-RU" dirty="0"/>
              <a:t> </a:t>
            </a:r>
            <a:r>
              <a:rPr lang="ru-RU" dirty="0" err="1"/>
              <a:t>мешаванд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ба </a:t>
            </a:r>
            <a:r>
              <a:rPr lang="ru-RU" dirty="0" err="1"/>
              <a:t>самтҳои </a:t>
            </a:r>
            <a:r>
              <a:rPr lang="ru-RU" dirty="0" smtClean="0"/>
              <a:t>-</a:t>
            </a:r>
          </a:p>
          <a:p>
            <a:r>
              <a:rPr lang="ru-RU" dirty="0" err="1"/>
              <a:t>фондҳои асосӣ; фондҳои гардон</a:t>
            </a:r>
            <a:r>
              <a:rPr lang="ru-RU" dirty="0"/>
              <a:t>; </a:t>
            </a:r>
            <a:r>
              <a:rPr lang="ru-RU" dirty="0" err="1"/>
              <a:t>активҳои ғайримоддӣ; фондҳои </a:t>
            </a:r>
            <a:r>
              <a:rPr lang="ru-RU" dirty="0" err="1" smtClean="0"/>
              <a:t>муомилот</a:t>
            </a:r>
            <a:r>
              <a:rPr lang="ru-RU" dirty="0" smtClean="0"/>
              <a:t>   </a:t>
            </a:r>
            <a:r>
              <a:rPr lang="ru-RU" dirty="0" err="1" smtClean="0"/>
              <a:t>гузошта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Сарчашмаҳои ташкили</a:t>
            </a:r>
            <a:r>
              <a:rPr lang="ru-RU" dirty="0"/>
              <a:t> </a:t>
            </a:r>
            <a:r>
              <a:rPr lang="ru-RU" dirty="0" err="1"/>
              <a:t>захираҳои молиявии</a:t>
            </a:r>
            <a:r>
              <a:rPr lang="ru-RU" dirty="0"/>
              <a:t> </a:t>
            </a:r>
            <a:r>
              <a:rPr lang="ru-RU" dirty="0" err="1"/>
              <a:t>корхонаҳо инҳо </a:t>
            </a:r>
            <a:r>
              <a:rPr lang="ru-RU" dirty="0" smtClean="0"/>
              <a:t>- </a:t>
            </a:r>
            <a:r>
              <a:rPr lang="ru-RU" dirty="0" err="1"/>
              <a:t>воситаҳои пулии</a:t>
            </a:r>
            <a:r>
              <a:rPr lang="ru-RU" dirty="0"/>
              <a:t> </a:t>
            </a:r>
            <a:r>
              <a:rPr lang="ru-RU" dirty="0" err="1"/>
              <a:t>худӣ ва</a:t>
            </a:r>
            <a:r>
              <a:rPr lang="ru-RU" dirty="0"/>
              <a:t> </a:t>
            </a:r>
            <a:r>
              <a:rPr lang="ru-RU" dirty="0" err="1"/>
              <a:t>бегона</a:t>
            </a:r>
            <a:r>
              <a:rPr lang="ru-RU" dirty="0"/>
              <a:t> </a:t>
            </a:r>
            <a:r>
              <a:rPr lang="ru-RU" dirty="0" err="1"/>
              <a:t>(воситаҳои қарзӣ ва</a:t>
            </a:r>
            <a:r>
              <a:rPr lang="ru-RU" dirty="0"/>
              <a:t> </a:t>
            </a:r>
            <a:r>
              <a:rPr lang="ru-RU" dirty="0" err="1"/>
              <a:t>ҷалбшуда</a:t>
            </a:r>
            <a:r>
              <a:rPr lang="ru-RU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Фондҳои асосии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err="1" smtClean="0"/>
              <a:t>ин-</a:t>
            </a:r>
            <a:r>
              <a:rPr lang="ru-RU" dirty="0" err="1"/>
              <a:t>воситаҳои меҳнат мебошанд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дар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истеҳсолот маротиби</a:t>
            </a:r>
            <a:r>
              <a:rPr lang="ru-RU" dirty="0"/>
              <a:t> бисёр </a:t>
            </a:r>
            <a:r>
              <a:rPr lang="ru-RU" dirty="0" err="1"/>
              <a:t>истифода</a:t>
            </a:r>
            <a:r>
              <a:rPr lang="ru-RU" dirty="0"/>
              <a:t> </a:t>
            </a:r>
            <a:r>
              <a:rPr lang="ru-RU" dirty="0" err="1"/>
              <a:t>ёфта</a:t>
            </a:r>
            <a:r>
              <a:rPr lang="ru-RU" dirty="0"/>
              <a:t> </a:t>
            </a:r>
            <a:r>
              <a:rPr lang="ru-RU" dirty="0" err="1"/>
              <a:t>шакли</a:t>
            </a:r>
            <a:r>
              <a:rPr lang="ru-RU" dirty="0"/>
              <a:t> </a:t>
            </a:r>
            <a:r>
              <a:rPr lang="ru-RU" dirty="0" err="1"/>
              <a:t>моддиашонро</a:t>
            </a:r>
            <a:r>
              <a:rPr lang="ru-RU" dirty="0"/>
              <a:t> </a:t>
            </a:r>
            <a:r>
              <a:rPr lang="ru-RU" dirty="0" err="1"/>
              <a:t>тағйир намедиҳанд ва</a:t>
            </a:r>
            <a:r>
              <a:rPr lang="ru-RU" dirty="0"/>
              <a:t>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худро</a:t>
            </a:r>
            <a:r>
              <a:rPr lang="ru-RU" dirty="0"/>
              <a:t> </a:t>
            </a:r>
            <a:r>
              <a:rPr lang="ru-RU" dirty="0" err="1"/>
              <a:t>тадриҷан </a:t>
            </a:r>
            <a:r>
              <a:rPr lang="ru-RU" dirty="0"/>
              <a:t>ба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маҳсулоти истеҳсолшаванда мегузаронанд</a:t>
            </a:r>
            <a:r>
              <a:rPr lang="ru-RU" dirty="0"/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истеҳлок</a:t>
            </a:r>
            <a:r>
              <a:rPr lang="ru-RU" dirty="0"/>
              <a:t> </a:t>
            </a:r>
            <a:r>
              <a:rPr lang="en-US" dirty="0"/>
              <a:t>(</a:t>
            </a:r>
            <a:r>
              <a:rPr lang="ru-RU" dirty="0" err="1"/>
              <a:t>амортизатсия</a:t>
            </a:r>
            <a:r>
              <a:rPr lang="en-US" dirty="0" smtClean="0"/>
              <a:t>)</a:t>
            </a:r>
            <a:r>
              <a:rPr lang="ru-RU" dirty="0" smtClean="0"/>
              <a:t>-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тадриҷан </a:t>
            </a:r>
            <a:r>
              <a:rPr lang="ru-RU" dirty="0"/>
              <a:t>ба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маҳсулоти тайёр</a:t>
            </a:r>
            <a:r>
              <a:rPr lang="ru-RU" dirty="0"/>
              <a:t> </a:t>
            </a:r>
            <a:r>
              <a:rPr lang="ru-RU" dirty="0" err="1"/>
              <a:t>гузаштани</a:t>
            </a:r>
            <a:r>
              <a:rPr lang="ru-RU" dirty="0"/>
              <a:t>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фондҳои асосиро</a:t>
            </a:r>
            <a:r>
              <a:rPr lang="ru-RU" dirty="0"/>
              <a:t> </a:t>
            </a:r>
            <a:r>
              <a:rPr lang="ru-RU" dirty="0" err="1"/>
              <a:t>кадоме</a:t>
            </a:r>
            <a:r>
              <a:rPr lang="ru-RU" dirty="0"/>
              <a:t> аз  </a:t>
            </a:r>
            <a:r>
              <a:rPr lang="ru-RU" dirty="0" err="1"/>
              <a:t>зикршудагон</a:t>
            </a:r>
            <a:r>
              <a:rPr lang="ru-RU" dirty="0"/>
              <a:t> </a:t>
            </a:r>
            <a:r>
              <a:rPr lang="ru-RU" dirty="0" err="1"/>
              <a:t>ифода</a:t>
            </a:r>
            <a:r>
              <a:rPr lang="ru-RU" dirty="0"/>
              <a:t> </a:t>
            </a:r>
            <a:r>
              <a:rPr lang="ru-RU" dirty="0" err="1"/>
              <a:t>менамоянд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Фондҳои гардони</a:t>
            </a:r>
            <a:r>
              <a:rPr lang="ru-RU" dirty="0"/>
              <a:t> </a:t>
            </a:r>
            <a:r>
              <a:rPr lang="ru-RU" dirty="0" err="1"/>
              <a:t>воситаҳое мебошанд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дар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истеҳсолот </a:t>
            </a:r>
            <a:r>
              <a:rPr lang="ru-RU" dirty="0"/>
              <a:t>як </a:t>
            </a:r>
            <a:r>
              <a:rPr lang="ru-RU" dirty="0" err="1"/>
              <a:t>маротиба</a:t>
            </a:r>
            <a:r>
              <a:rPr lang="ru-RU" dirty="0"/>
              <a:t> </a:t>
            </a:r>
            <a:r>
              <a:rPr lang="ru-RU" dirty="0" err="1"/>
              <a:t>истифода</a:t>
            </a:r>
            <a:r>
              <a:rPr lang="ru-RU" dirty="0"/>
              <a:t> </a:t>
            </a:r>
            <a:r>
              <a:rPr lang="ru-RU" dirty="0" err="1"/>
              <a:t>ёфта</a:t>
            </a:r>
            <a:r>
              <a:rPr lang="ru-RU" dirty="0"/>
              <a:t> </a:t>
            </a:r>
            <a:r>
              <a:rPr lang="ru-RU" dirty="0" err="1"/>
              <a:t>шакли</a:t>
            </a:r>
            <a:r>
              <a:rPr lang="ru-RU" dirty="0"/>
              <a:t> </a:t>
            </a:r>
            <a:r>
              <a:rPr lang="ru-RU" dirty="0" err="1"/>
              <a:t>моддиашонро</a:t>
            </a:r>
            <a:r>
              <a:rPr lang="ru-RU" dirty="0"/>
              <a:t> </a:t>
            </a:r>
            <a:r>
              <a:rPr lang="ru-RU" dirty="0" err="1"/>
              <a:t>тағйир медиҳанд ва</a:t>
            </a:r>
            <a:r>
              <a:rPr lang="ru-RU" dirty="0"/>
              <a:t>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худро</a:t>
            </a:r>
            <a:r>
              <a:rPr lang="ru-RU" dirty="0"/>
              <a:t> ба </a:t>
            </a:r>
            <a:r>
              <a:rPr lang="ru-RU" dirty="0" err="1"/>
              <a:t>пуррагӣ ба</a:t>
            </a:r>
            <a:r>
              <a:rPr lang="ru-RU" dirty="0"/>
              <a:t> 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маҳсулоти истеҳсолшуда </a:t>
            </a:r>
            <a:r>
              <a:rPr lang="ru-RU" dirty="0" err="1" smtClean="0"/>
              <a:t>мегузаронанд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Хурдашавии</a:t>
            </a:r>
            <a:r>
              <a:rPr lang="ru-RU" dirty="0"/>
              <a:t> </a:t>
            </a:r>
            <a:r>
              <a:rPr lang="ru-RU" dirty="0" err="1"/>
              <a:t>маънави</a:t>
            </a:r>
            <a:r>
              <a:rPr lang="ru-RU" dirty="0"/>
              <a:t> </a:t>
            </a:r>
            <a:r>
              <a:rPr lang="ru-RU" dirty="0" err="1" smtClean="0"/>
              <a:t>ин-</a:t>
            </a:r>
            <a:r>
              <a:rPr lang="ru-RU" dirty="0" err="1"/>
              <a:t>Дар</a:t>
            </a:r>
            <a:r>
              <a:rPr lang="ru-RU" dirty="0"/>
              <a:t> </a:t>
            </a:r>
            <a:r>
              <a:rPr lang="ru-RU" dirty="0" err="1"/>
              <a:t>натичаи</a:t>
            </a:r>
            <a:r>
              <a:rPr lang="ru-RU" dirty="0"/>
              <a:t> прогрессии </a:t>
            </a:r>
            <a:r>
              <a:rPr lang="ru-RU" dirty="0" err="1"/>
              <a:t>илми-техники</a:t>
            </a:r>
            <a:r>
              <a:rPr lang="ru-RU" dirty="0"/>
              <a:t> ба </a:t>
            </a:r>
            <a:r>
              <a:rPr lang="ru-RU" dirty="0" err="1"/>
              <a:t>амал</a:t>
            </a:r>
            <a:r>
              <a:rPr lang="ru-RU" dirty="0"/>
              <a:t> </a:t>
            </a:r>
            <a:r>
              <a:rPr lang="ru-RU" dirty="0" err="1"/>
              <a:t>меояд</a:t>
            </a:r>
            <a:endParaRPr lang="ru-RU" dirty="0"/>
          </a:p>
          <a:p>
            <a:r>
              <a:rPr lang="ru-RU" dirty="0" err="1"/>
              <a:t>Активҳои ғайримоддӣ </a:t>
            </a:r>
            <a:r>
              <a:rPr lang="ru-RU" dirty="0" err="1" smtClean="0"/>
              <a:t>ин-</a:t>
            </a:r>
            <a:r>
              <a:rPr lang="ru-RU" dirty="0" err="1"/>
              <a:t>арзиши</a:t>
            </a:r>
            <a:r>
              <a:rPr lang="ru-RU" dirty="0"/>
              <a:t> </a:t>
            </a:r>
            <a:r>
              <a:rPr lang="ru-RU" dirty="0" err="1"/>
              <a:t>объектҳои моликияти</a:t>
            </a:r>
            <a:r>
              <a:rPr lang="ru-RU" dirty="0"/>
              <a:t> </a:t>
            </a:r>
            <a:r>
              <a:rPr lang="ru-RU" dirty="0" err="1"/>
              <a:t>саноатӣ, зеҳнӣ ва</a:t>
            </a:r>
            <a:r>
              <a:rPr lang="ru-RU" dirty="0"/>
              <a:t> </a:t>
            </a:r>
            <a:r>
              <a:rPr lang="ru-RU" dirty="0" err="1"/>
              <a:t>дигар</a:t>
            </a:r>
            <a:r>
              <a:rPr lang="ru-RU" dirty="0"/>
              <a:t> </a:t>
            </a:r>
            <a:r>
              <a:rPr lang="ru-RU" dirty="0" err="1"/>
              <a:t>ҳуқуқҳои амволӣ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Фондҳои муомилот</a:t>
            </a:r>
            <a:r>
              <a:rPr lang="ru-RU" dirty="0"/>
              <a:t> дар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/>
              <a:t>хизматрасонии</a:t>
            </a:r>
            <a:r>
              <a:rPr lang="ru-RU" dirty="0"/>
              <a:t>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муомилоти</a:t>
            </a:r>
            <a:r>
              <a:rPr lang="ru-RU" dirty="0"/>
              <a:t> </a:t>
            </a:r>
            <a:r>
              <a:rPr lang="ru-RU" dirty="0" err="1"/>
              <a:t>молҳо </a:t>
            </a:r>
            <a:r>
              <a:rPr lang="ru-RU" dirty="0"/>
              <a:t>(</a:t>
            </a:r>
            <a:r>
              <a:rPr lang="ru-RU" dirty="0" err="1"/>
              <a:t>яъне</a:t>
            </a:r>
            <a:r>
              <a:rPr lang="ru-RU" dirty="0"/>
              <a:t> </a:t>
            </a:r>
            <a:r>
              <a:rPr lang="ru-RU" dirty="0" err="1"/>
              <a:t>савдои</a:t>
            </a:r>
            <a:r>
              <a:rPr lang="ru-RU" dirty="0"/>
              <a:t> молу </a:t>
            </a:r>
            <a:r>
              <a:rPr lang="ru-RU" dirty="0" err="1"/>
              <a:t>хизматҳо</a:t>
            </a:r>
            <a:r>
              <a:rPr lang="ru-RU" dirty="0"/>
              <a:t>) </a:t>
            </a:r>
            <a:r>
              <a:rPr lang="ru-RU" dirty="0" err="1"/>
              <a:t>алоқаманданд</a:t>
            </a:r>
            <a:endParaRPr lang="ru-RU" dirty="0"/>
          </a:p>
          <a:p>
            <a:r>
              <a:rPr lang="ru-RU" dirty="0" err="1"/>
              <a:t>Активҳои софи</a:t>
            </a:r>
            <a:r>
              <a:rPr lang="ru-RU" dirty="0"/>
              <a:t> </a:t>
            </a:r>
            <a:r>
              <a:rPr lang="ru-RU" dirty="0" err="1"/>
              <a:t>корхона</a:t>
            </a:r>
            <a:r>
              <a:rPr lang="ru-RU" dirty="0"/>
              <a:t> </a:t>
            </a:r>
            <a:r>
              <a:rPr lang="ru-RU" dirty="0" err="1" smtClean="0"/>
              <a:t>ин-</a:t>
            </a:r>
            <a:r>
              <a:rPr lang="ru-RU" dirty="0" err="1"/>
              <a:t>активҳо тарҳи қарзҳо </a:t>
            </a:r>
            <a:r>
              <a:rPr lang="ru-RU" dirty="0" err="1" smtClean="0"/>
              <a:t>мебошад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66</TotalTime>
  <Words>462</Words>
  <Application>Microsoft Office PowerPoint</Application>
  <PresentationFormat>Экран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.Асосхои молиявии бизнес.Коидахои асосии сармоягузори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.Асосхои молиявии бизнес.Коидахои асосии сармоягузори </dc:title>
  <dc:creator>Windows User</dc:creator>
  <cp:lastModifiedBy>Windows User</cp:lastModifiedBy>
  <cp:revision>2</cp:revision>
  <dcterms:created xsi:type="dcterms:W3CDTF">2011-06-06T13:52:42Z</dcterms:created>
  <dcterms:modified xsi:type="dcterms:W3CDTF">2011-06-06T15:40:13Z</dcterms:modified>
</cp:coreProperties>
</file>