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6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7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5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8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0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6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9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E8BA9-DE18-4E21-96F3-164C7D5A110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A6B5-A194-4EC4-8D74-FAD488812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 algn="r">
              <a:buNone/>
            </a:pPr>
            <a:r>
              <a:rPr lang="ru-RU" dirty="0" err="1" smtClean="0">
                <a:latin typeface="Palatino Linotype" pitchFamily="18" charset="0"/>
              </a:rPr>
              <a:t>Мавзуи</a:t>
            </a:r>
            <a:r>
              <a:rPr lang="ru-RU" dirty="0" smtClean="0">
                <a:latin typeface="Palatino Linotype" pitchFamily="18" charset="0"/>
              </a:rPr>
              <a:t> 13</a:t>
            </a:r>
          </a:p>
          <a:p>
            <a:pPr marL="0" indent="0" algn="r">
              <a:buNone/>
            </a:pPr>
            <a:r>
              <a:rPr lang="ru-RU" dirty="0" err="1" smtClean="0">
                <a:latin typeface="Palatino Linotype" pitchFamily="18" charset="0"/>
              </a:rPr>
              <a:t>Асосхои</a:t>
            </a:r>
            <a:r>
              <a:rPr lang="ru-RU" dirty="0" smtClean="0">
                <a:latin typeface="Palatino Linotype" pitchFamily="18" charset="0"/>
              </a:rPr>
              <a:t> физико-</a:t>
            </a:r>
            <a:r>
              <a:rPr lang="ru-RU" dirty="0" err="1" smtClean="0">
                <a:latin typeface="Palatino Linotype" pitchFamily="18" charset="0"/>
              </a:rPr>
              <a:t>химиявии</a:t>
            </a:r>
            <a:r>
              <a:rPr lang="ru-RU" dirty="0" smtClean="0">
                <a:latin typeface="Palatino Linotype" pitchFamily="18" charset="0"/>
              </a:rPr>
              <a:t> технология</a:t>
            </a:r>
          </a:p>
          <a:p>
            <a:pPr marL="514350" indent="-514350" algn="just">
              <a:buAutoNum type="arabicPeriod"/>
            </a:pPr>
            <a:r>
              <a:rPr lang="ru-RU" dirty="0" err="1" smtClean="0">
                <a:latin typeface="Palatino Linotype" pitchFamily="18" charset="0"/>
              </a:rPr>
              <a:t>Мохият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ва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мазмуни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усулхои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тозакунии</a:t>
            </a:r>
            <a:r>
              <a:rPr lang="ru-RU" dirty="0" smtClean="0">
                <a:latin typeface="Palatino Linotype" pitchFamily="18" charset="0"/>
              </a:rPr>
              <a:t> физики </a:t>
            </a:r>
            <a:r>
              <a:rPr lang="ru-RU" dirty="0" err="1" smtClean="0">
                <a:latin typeface="Palatino Linotype" pitchFamily="18" charset="0"/>
              </a:rPr>
              <a:t>ва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рафинатсияи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махсулотхои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нимтайёр</a:t>
            </a:r>
            <a:endParaRPr lang="ru-RU" dirty="0" smtClean="0">
              <a:latin typeface="Palatino Linotype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Мохият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ва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мазмуни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усулхои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тозакунии</a:t>
            </a:r>
            <a:r>
              <a:rPr lang="ru-RU" dirty="0" smtClean="0">
                <a:latin typeface="Palatino Linotype" pitchFamily="18" charset="0"/>
              </a:rPr>
              <a:t> физики-</a:t>
            </a:r>
            <a:r>
              <a:rPr lang="ru-RU" dirty="0" err="1" smtClean="0">
                <a:latin typeface="Palatino Linotype" pitchFamily="18" charset="0"/>
              </a:rPr>
              <a:t>химияви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ва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рафинатсияи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махсулотхои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нимтайёр</a:t>
            </a:r>
            <a:endParaRPr lang="en-US" dirty="0" smtClean="0">
              <a:latin typeface="Palatino Linotype" pitchFamily="18" charset="0"/>
            </a:endParaRPr>
          </a:p>
          <a:p>
            <a:pPr marL="514350" indent="-514350" algn="just">
              <a:buAutoNum type="arabicPeriod"/>
            </a:pPr>
            <a:endParaRPr lang="en-US" dirty="0" smtClean="0">
              <a:latin typeface="Palatino Linotyp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Павгани</a:t>
            </a:r>
            <a:r>
              <a:rPr lang="ru-RU" dirty="0" smtClean="0"/>
              <a:t> ба </a:t>
            </a:r>
            <a:r>
              <a:rPr lang="ru-RU" dirty="0" err="1" smtClean="0"/>
              <a:t>дезодоратсия</a:t>
            </a:r>
            <a:r>
              <a:rPr lang="ru-RU" dirty="0" smtClean="0"/>
              <a:t> </a:t>
            </a:r>
            <a:r>
              <a:rPr lang="ru-RU" dirty="0" err="1" smtClean="0"/>
              <a:t>равона</a:t>
            </a:r>
            <a:r>
              <a:rPr lang="ru-RU" dirty="0" smtClean="0"/>
              <a:t>  </a:t>
            </a:r>
            <a:r>
              <a:rPr lang="ru-RU" dirty="0" err="1" smtClean="0"/>
              <a:t>шударо</a:t>
            </a:r>
            <a:r>
              <a:rPr lang="ru-RU" dirty="0" smtClean="0"/>
              <a:t> то 60</a:t>
            </a:r>
            <a:r>
              <a:rPr lang="ru-RU" dirty="0" smtClean="0"/>
              <a:t>°С </a:t>
            </a:r>
            <a:r>
              <a:rPr lang="ru-RU" dirty="0" err="1" smtClean="0"/>
              <a:t>гарм</a:t>
            </a:r>
            <a:r>
              <a:rPr lang="ru-RU" dirty="0" smtClean="0"/>
              <a:t> карда ба </a:t>
            </a:r>
            <a:r>
              <a:rPr lang="ru-RU" dirty="0" smtClean="0"/>
              <a:t>д</a:t>
            </a:r>
            <a:r>
              <a:rPr lang="ru-RU" dirty="0" smtClean="0"/>
              <a:t>еаэратор </a:t>
            </a:r>
            <a:r>
              <a:rPr lang="ru-RU" dirty="0" err="1" smtClean="0"/>
              <a:t>равона</a:t>
            </a:r>
            <a:r>
              <a:rPr lang="ru-RU" dirty="0" smtClean="0"/>
              <a:t> </a:t>
            </a:r>
            <a:r>
              <a:rPr lang="ru-RU" dirty="0" err="1" smtClean="0"/>
              <a:t>мекунем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лар</a:t>
            </a:r>
            <a:r>
              <a:rPr lang="ru-RU" dirty="0" smtClean="0"/>
              <a:t> </a:t>
            </a:r>
            <a:r>
              <a:rPr lang="ru-RU" dirty="0" err="1" smtClean="0"/>
              <a:t>натича</a:t>
            </a:r>
            <a:r>
              <a:rPr lang="ru-RU" dirty="0" smtClean="0"/>
              <a:t> дар вакуум </a:t>
            </a:r>
            <a:r>
              <a:rPr lang="ru-RU" dirty="0" err="1" smtClean="0"/>
              <a:t>пахн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 ба </a:t>
            </a:r>
            <a:r>
              <a:rPr lang="ru-RU" dirty="0" err="1" smtClean="0"/>
              <a:t>сатхи</a:t>
            </a:r>
            <a:r>
              <a:rPr lang="ru-RU" dirty="0" smtClean="0"/>
              <a:t> </a:t>
            </a:r>
            <a:r>
              <a:rPr lang="ru-RU" dirty="0" err="1" smtClean="0"/>
              <a:t>болоии</a:t>
            </a:r>
            <a:r>
              <a:rPr lang="ru-RU" dirty="0" smtClean="0"/>
              <a:t> то 130 - 180</a:t>
            </a:r>
            <a:r>
              <a:rPr lang="ru-RU" dirty="0" smtClean="0"/>
              <a:t>С. Гарм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r>
              <a:rPr lang="ru-RU" dirty="0" err="1" smtClean="0"/>
              <a:t>Баъди</a:t>
            </a:r>
            <a:r>
              <a:rPr lang="ru-RU" dirty="0" smtClean="0"/>
              <a:t> деаэратор </a:t>
            </a:r>
            <a:r>
              <a:rPr lang="ru-RU" dirty="0" err="1" smtClean="0"/>
              <a:t>равганро</a:t>
            </a:r>
            <a:r>
              <a:rPr lang="ru-RU" dirty="0" smtClean="0"/>
              <a:t> то </a:t>
            </a:r>
            <a:r>
              <a:rPr lang="ru-RU" dirty="0" err="1" smtClean="0"/>
              <a:t>харорати</a:t>
            </a:r>
            <a:r>
              <a:rPr lang="ru-RU" dirty="0" smtClean="0"/>
              <a:t> </a:t>
            </a:r>
            <a:r>
              <a:rPr lang="ru-RU" dirty="0" smtClean="0"/>
              <a:t>220—230°С </a:t>
            </a:r>
            <a:r>
              <a:rPr lang="ru-RU" dirty="0" err="1" smtClean="0"/>
              <a:t>гарм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ба </a:t>
            </a:r>
            <a:r>
              <a:rPr lang="ru-RU" dirty="0" err="1" smtClean="0"/>
              <a:t>дезоратор</a:t>
            </a:r>
            <a:r>
              <a:rPr lang="ru-RU" dirty="0" smtClean="0"/>
              <a:t> </a:t>
            </a:r>
            <a:r>
              <a:rPr lang="ru-RU" dirty="0" err="1" smtClean="0"/>
              <a:t>равона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. </a:t>
            </a:r>
            <a:r>
              <a:rPr lang="ru-RU" dirty="0" err="1" smtClean="0"/>
              <a:t>Давомнокии</a:t>
            </a:r>
            <a:r>
              <a:rPr lang="ru-RU" dirty="0" smtClean="0"/>
              <a:t> </a:t>
            </a:r>
            <a:r>
              <a:rPr lang="ru-RU" dirty="0" err="1" smtClean="0"/>
              <a:t>равган</a:t>
            </a:r>
            <a:r>
              <a:rPr lang="ru-RU" dirty="0" smtClean="0"/>
              <a:t> дар </a:t>
            </a:r>
            <a:r>
              <a:rPr lang="ru-RU" dirty="0" err="1" smtClean="0"/>
              <a:t>дезоратор</a:t>
            </a:r>
            <a:r>
              <a:rPr lang="ru-RU" dirty="0" smtClean="0"/>
              <a:t> 25 </a:t>
            </a:r>
            <a:r>
              <a:rPr lang="ru-RU" dirty="0" err="1" smtClean="0"/>
              <a:t>дак</a:t>
            </a:r>
            <a:r>
              <a:rPr lang="ru-RU" dirty="0" smtClean="0"/>
              <a:t>, </a:t>
            </a:r>
            <a:r>
              <a:rPr lang="ru-RU" dirty="0" err="1" smtClean="0"/>
              <a:t>фишори</a:t>
            </a:r>
            <a:r>
              <a:rPr lang="ru-RU" dirty="0" smtClean="0"/>
              <a:t> буги об 3—4 </a:t>
            </a:r>
            <a:r>
              <a:rPr lang="ru-RU" dirty="0"/>
              <a:t>МПа, </a:t>
            </a:r>
            <a:r>
              <a:rPr lang="ru-RU" dirty="0" err="1" smtClean="0"/>
              <a:t>фишори</a:t>
            </a:r>
            <a:r>
              <a:rPr lang="ru-RU" dirty="0" smtClean="0"/>
              <a:t> </a:t>
            </a:r>
            <a:r>
              <a:rPr lang="ru-RU" dirty="0" err="1" smtClean="0"/>
              <a:t>бокимонда</a:t>
            </a:r>
            <a:r>
              <a:rPr lang="ru-RU" dirty="0" smtClean="0"/>
              <a:t> </a:t>
            </a:r>
            <a:r>
              <a:rPr lang="ru-RU" dirty="0"/>
              <a:t>0,13—0,27 кПа.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8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2484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Термини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 smtClean="0"/>
              <a:t>сатуратсия</a:t>
            </a:r>
            <a:r>
              <a:rPr lang="ru-RU" dirty="0"/>
              <a:t>» </a:t>
            </a:r>
            <a:r>
              <a:rPr lang="ru-RU" dirty="0" err="1" smtClean="0"/>
              <a:t>калимаи</a:t>
            </a:r>
            <a:r>
              <a:rPr lang="ru-RU" dirty="0" smtClean="0"/>
              <a:t> </a:t>
            </a:r>
            <a:r>
              <a:rPr lang="ru-RU" dirty="0" err="1" smtClean="0"/>
              <a:t>лотини</a:t>
            </a:r>
            <a:r>
              <a:rPr lang="ru-RU" dirty="0" smtClean="0"/>
              <a:t> </a:t>
            </a:r>
            <a:r>
              <a:rPr lang="en-US" dirty="0" err="1" smtClean="0"/>
              <a:t>saturatio</a:t>
            </a:r>
            <a:r>
              <a:rPr lang="ru-RU" dirty="0" smtClean="0"/>
              <a:t> – </a:t>
            </a:r>
            <a:r>
              <a:rPr lang="ru-RU" dirty="0" err="1" smtClean="0"/>
              <a:t>серкуни</a:t>
            </a:r>
            <a:r>
              <a:rPr lang="ru-RU" dirty="0" smtClean="0"/>
              <a:t> </a:t>
            </a:r>
            <a:r>
              <a:rPr lang="ru-RU" dirty="0" err="1" smtClean="0"/>
              <a:t>мебошад</a:t>
            </a:r>
            <a:r>
              <a:rPr lang="ru-RU" dirty="0" smtClean="0"/>
              <a:t>. Дар </a:t>
            </a:r>
            <a:r>
              <a:rPr lang="ru-RU" dirty="0" err="1" smtClean="0"/>
              <a:t>саноати</a:t>
            </a:r>
            <a:r>
              <a:rPr lang="ru-RU" dirty="0" smtClean="0"/>
              <a:t> </a:t>
            </a:r>
            <a:r>
              <a:rPr lang="ru-RU" dirty="0" err="1" smtClean="0"/>
              <a:t>хозираи</a:t>
            </a:r>
            <a:r>
              <a:rPr lang="ru-RU" dirty="0" smtClean="0"/>
              <a:t> </a:t>
            </a:r>
            <a:r>
              <a:rPr lang="ru-RU" dirty="0" err="1" smtClean="0"/>
              <a:t>хурока</a:t>
            </a:r>
            <a:r>
              <a:rPr lang="ru-RU" dirty="0" smtClean="0"/>
              <a:t> дар </a:t>
            </a:r>
            <a:r>
              <a:rPr lang="ru-RU" dirty="0" err="1" smtClean="0"/>
              <a:t>тахти</a:t>
            </a:r>
            <a:r>
              <a:rPr lang="ru-RU" dirty="0" smtClean="0"/>
              <a:t> </a:t>
            </a:r>
            <a:r>
              <a:rPr lang="ru-RU" dirty="0" err="1" smtClean="0"/>
              <a:t>калимаи</a:t>
            </a:r>
            <a:r>
              <a:rPr lang="ru-RU" dirty="0" smtClean="0"/>
              <a:t> </a:t>
            </a:r>
            <a:r>
              <a:rPr lang="ru-RU" dirty="0" err="1" smtClean="0"/>
              <a:t>сатуратсия</a:t>
            </a:r>
            <a:r>
              <a:rPr lang="ru-RU" dirty="0" smtClean="0"/>
              <a:t> </a:t>
            </a:r>
            <a:r>
              <a:rPr lang="ru-RU" dirty="0" err="1" smtClean="0"/>
              <a:t>серкунии</a:t>
            </a:r>
            <a:r>
              <a:rPr lang="ru-RU" dirty="0" smtClean="0"/>
              <a:t> </a:t>
            </a:r>
            <a:r>
              <a:rPr lang="ru-RU" dirty="0" err="1" smtClean="0"/>
              <a:t>моеъхо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гази </a:t>
            </a:r>
            <a:r>
              <a:rPr lang="ru-RU" dirty="0" err="1" smtClean="0"/>
              <a:t>карбонатро</a:t>
            </a:r>
            <a:r>
              <a:rPr lang="ru-RU" dirty="0" smtClean="0"/>
              <a:t> </a:t>
            </a:r>
            <a:r>
              <a:rPr lang="ru-RU" dirty="0" err="1" smtClean="0"/>
              <a:t>мефахманд</a:t>
            </a:r>
            <a:r>
              <a:rPr lang="ru-RU" dirty="0" smtClean="0"/>
              <a:t>. </a:t>
            </a:r>
            <a:endParaRPr lang="en-US" dirty="0"/>
          </a:p>
          <a:p>
            <a:r>
              <a:rPr lang="ru-RU" dirty="0" smtClean="0"/>
              <a:t>Аз </a:t>
            </a:r>
            <a:r>
              <a:rPr lang="ru-RU" dirty="0" err="1" smtClean="0"/>
              <a:t>руи</a:t>
            </a:r>
            <a:r>
              <a:rPr lang="ru-RU" dirty="0" smtClean="0"/>
              <a:t> </a:t>
            </a:r>
            <a:r>
              <a:rPr lang="ru-RU" dirty="0" err="1" smtClean="0"/>
              <a:t>дарачаи</a:t>
            </a:r>
            <a:r>
              <a:rPr lang="ru-RU" dirty="0" smtClean="0"/>
              <a:t> </a:t>
            </a:r>
            <a:r>
              <a:rPr lang="ru-RU" dirty="0" err="1" smtClean="0"/>
              <a:t>серкуни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газхои</a:t>
            </a:r>
            <a:r>
              <a:rPr lang="ru-RU" dirty="0" smtClean="0"/>
              <a:t> карбонат </a:t>
            </a:r>
            <a:r>
              <a:rPr lang="ru-RU" dirty="0" err="1" smtClean="0"/>
              <a:t>нушобахоро</a:t>
            </a:r>
            <a:r>
              <a:rPr lang="ru-RU" dirty="0" smtClean="0"/>
              <a:t> </a:t>
            </a:r>
            <a:r>
              <a:rPr lang="ru-RU" dirty="0" err="1" smtClean="0"/>
              <a:t>нихоят</a:t>
            </a:r>
            <a:r>
              <a:rPr lang="ru-RU" dirty="0" smtClean="0"/>
              <a:t> </a:t>
            </a:r>
            <a:r>
              <a:rPr lang="ru-RU" dirty="0" err="1" smtClean="0"/>
              <a:t>гуногун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максимади</a:t>
            </a:r>
            <a:r>
              <a:rPr lang="ru-RU" dirty="0" smtClean="0"/>
              <a:t> газ </a:t>
            </a:r>
            <a:r>
              <a:rPr lang="ru-RU" dirty="0" err="1" smtClean="0"/>
              <a:t>дорад</a:t>
            </a:r>
            <a:r>
              <a:rPr lang="ru-RU" dirty="0" smtClean="0"/>
              <a:t> 10г/л (1%)</a:t>
            </a:r>
          </a:p>
          <a:p>
            <a:r>
              <a:rPr lang="ru-RU" dirty="0" err="1" smtClean="0"/>
              <a:t>Доими</a:t>
            </a:r>
            <a:r>
              <a:rPr lang="ru-RU" dirty="0" smtClean="0"/>
              <a:t> 0,3 то 0,6% </a:t>
            </a:r>
          </a:p>
          <a:p>
            <a:pPr marL="514350" indent="-514350" algn="just">
              <a:buAutoNum type="arabicPeriod"/>
            </a:pPr>
            <a:endParaRPr lang="en-US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4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Якчанд</a:t>
            </a:r>
            <a:r>
              <a:rPr lang="ru-RU" dirty="0" smtClean="0"/>
              <a:t> </a:t>
            </a:r>
            <a:r>
              <a:rPr lang="ru-RU" dirty="0" err="1" smtClean="0"/>
              <a:t>методхои</a:t>
            </a:r>
            <a:r>
              <a:rPr lang="ru-RU" dirty="0" smtClean="0"/>
              <a:t> </a:t>
            </a:r>
            <a:r>
              <a:rPr lang="ru-RU" dirty="0" err="1" smtClean="0"/>
              <a:t>омехтакунии</a:t>
            </a:r>
            <a:r>
              <a:rPr lang="ru-RU" dirty="0" smtClean="0"/>
              <a:t> </a:t>
            </a:r>
            <a:r>
              <a:rPr lang="ru-RU" dirty="0" err="1" smtClean="0"/>
              <a:t>газхо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моеъхо</a:t>
            </a:r>
            <a:r>
              <a:rPr lang="ru-RU" dirty="0" smtClean="0"/>
              <a:t> </a:t>
            </a:r>
            <a:r>
              <a:rPr lang="ru-RU" dirty="0" err="1" smtClean="0"/>
              <a:t>мавчуд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: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омехтакунии</a:t>
            </a:r>
            <a:r>
              <a:rPr lang="ru-RU" dirty="0" smtClean="0"/>
              <a:t> механики-механическое </a:t>
            </a:r>
            <a:r>
              <a:rPr lang="ru-RU" dirty="0"/>
              <a:t>смешивание;</a:t>
            </a:r>
            <a:endParaRPr lang="en-US" dirty="0"/>
          </a:p>
          <a:p>
            <a:r>
              <a:rPr lang="ru-RU" dirty="0"/>
              <a:t>- </a:t>
            </a:r>
            <a:r>
              <a:rPr lang="ru-RU" dirty="0" err="1" smtClean="0"/>
              <a:t>поштани</a:t>
            </a:r>
            <a:r>
              <a:rPr lang="ru-RU" dirty="0" smtClean="0"/>
              <a:t> </a:t>
            </a:r>
            <a:r>
              <a:rPr lang="ru-RU" dirty="0" err="1" smtClean="0"/>
              <a:t>моеъхо</a:t>
            </a:r>
            <a:r>
              <a:rPr lang="ru-RU" dirty="0" smtClean="0"/>
              <a:t> дар </a:t>
            </a:r>
            <a:r>
              <a:rPr lang="ru-RU" dirty="0" err="1" smtClean="0"/>
              <a:t>атмосфераи</a:t>
            </a:r>
            <a:r>
              <a:rPr lang="ru-RU" dirty="0" smtClean="0"/>
              <a:t> гази - разбрызгивание </a:t>
            </a:r>
            <a:r>
              <a:rPr lang="ru-RU" dirty="0"/>
              <a:t>жидкости в углекислотной атмосфере;</a:t>
            </a:r>
            <a:endParaRPr lang="en-US" dirty="0"/>
          </a:p>
          <a:p>
            <a:r>
              <a:rPr lang="ru-RU" smtClean="0"/>
              <a:t>- </a:t>
            </a:r>
            <a:r>
              <a:rPr lang="ru-RU" dirty="0"/>
              <a:t>использование керамической насадки с большой площадью поверхности для пропускания воды.</a:t>
            </a:r>
            <a:endParaRPr lang="en-US" dirty="0"/>
          </a:p>
          <a:p>
            <a:r>
              <a:rPr lang="ru-RU" dirty="0"/>
              <a:t>Применяемый способ сатурации определяет основные типы установок:</a:t>
            </a:r>
            <a:endParaRPr lang="en-US" dirty="0"/>
          </a:p>
          <a:p>
            <a:r>
              <a:rPr lang="ru-RU" dirty="0"/>
              <a:t>·</a:t>
            </a:r>
            <a:r>
              <a:rPr lang="en-US" dirty="0"/>
              <a:t> </a:t>
            </a:r>
            <a:r>
              <a:rPr lang="ru-RU" dirty="0"/>
              <a:t>смесительные (использующие механический способ смешивания воды с углекислым газом);</a:t>
            </a:r>
            <a:endParaRPr lang="en-US" dirty="0"/>
          </a:p>
          <a:p>
            <a:r>
              <a:rPr lang="ru-RU" dirty="0"/>
              <a:t>·</a:t>
            </a:r>
            <a:r>
              <a:rPr lang="en-US" dirty="0"/>
              <a:t> </a:t>
            </a:r>
            <a:r>
              <a:rPr lang="ru-RU" dirty="0"/>
              <a:t>распылительные (сатураторы, использующие способ насыщения жидкости углекислотой при распылении жидкости в газе через специальную </a:t>
            </a:r>
            <a:r>
              <a:rPr lang="ru-RU" dirty="0" err="1"/>
              <a:t>сатурационную</a:t>
            </a:r>
            <a:r>
              <a:rPr lang="ru-RU" dirty="0"/>
              <a:t> колонку;</a:t>
            </a:r>
            <a:endParaRPr lang="en-US" dirty="0"/>
          </a:p>
          <a:p>
            <a:r>
              <a:rPr lang="ru-RU" dirty="0"/>
              <a:t>·</a:t>
            </a:r>
            <a:r>
              <a:rPr lang="en-US" dirty="0"/>
              <a:t> </a:t>
            </a:r>
            <a:r>
              <a:rPr lang="ru-RU" dirty="0"/>
              <a:t>комбинированные (использующие одновременно несколько способов смешивания жидкости с углекислотой).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3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Самыми распространенными и популярными являются сатураторы комбинированного типа.</a:t>
            </a:r>
            <a:endParaRPr lang="en-US" dirty="0"/>
          </a:p>
          <a:p>
            <a:r>
              <a:rPr lang="ru-RU" dirty="0"/>
              <a:t>Для усиления эффективности сатурации, до ее начала из воды удаляют все другие газы (кислород, водород, азот, хлор и их соединения). Благодаря этому, СО2 растворяется в воде намного лучше. Процесс удаления посторонних газов из воды называется деаэрацией. В большинстве современных сатураторов есть встроенная система деаэрации.</a:t>
            </a:r>
            <a:endParaRPr lang="en-US" dirty="0"/>
          </a:p>
          <a:p>
            <a:r>
              <a:rPr lang="ru-RU" dirty="0"/>
              <a:t>Технологически процесс сатурации выглядит следующим образом: при помощи вакуумного насоса из жидкости, находящейся в деаэраторе, удаляют воздух. После этого в сатураторе происходит смешивание жидкости с газом одним из способов. После этого газированный напиток попадает в машину розлива.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ru-RU" dirty="0" err="1" smtClean="0"/>
              <a:t>Рафинатсия</a:t>
            </a:r>
            <a:r>
              <a:rPr lang="ru-RU" dirty="0" smtClean="0"/>
              <a:t> – ин </a:t>
            </a:r>
            <a:r>
              <a:rPr lang="ru-RU" dirty="0" err="1" smtClean="0"/>
              <a:t>тозакунии</a:t>
            </a:r>
            <a:r>
              <a:rPr lang="ru-RU" dirty="0" smtClean="0"/>
              <a:t> </a:t>
            </a:r>
            <a:r>
              <a:rPr lang="ru-RU" dirty="0" err="1" smtClean="0"/>
              <a:t>махсулот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як </a:t>
            </a:r>
            <a:r>
              <a:rPr lang="ru-RU" dirty="0" err="1" smtClean="0"/>
              <a:t>дарачаи</a:t>
            </a:r>
            <a:r>
              <a:rPr lang="ru-RU" dirty="0" smtClean="0"/>
              <a:t> </a:t>
            </a:r>
            <a:r>
              <a:rPr lang="ru-RU" dirty="0" err="1" smtClean="0"/>
              <a:t>муайян</a:t>
            </a:r>
            <a:r>
              <a:rPr lang="ru-RU" dirty="0" smtClean="0"/>
              <a:t> ба </a:t>
            </a:r>
            <a:r>
              <a:rPr lang="ru-RU" dirty="0" err="1" smtClean="0"/>
              <a:t>хисоб</a:t>
            </a:r>
            <a:r>
              <a:rPr lang="ru-RU" dirty="0" smtClean="0"/>
              <a:t> </a:t>
            </a:r>
            <a:r>
              <a:rPr lang="ru-RU" dirty="0" err="1" smtClean="0"/>
              <a:t>меравад</a:t>
            </a:r>
            <a:r>
              <a:rPr lang="ru-RU" dirty="0" smtClean="0"/>
              <a:t>. </a:t>
            </a:r>
            <a:r>
              <a:rPr lang="ru-RU" dirty="0" err="1" smtClean="0"/>
              <a:t>Асосан</a:t>
            </a:r>
            <a:r>
              <a:rPr lang="ru-RU" dirty="0" smtClean="0"/>
              <a:t>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рафинатсияро</a:t>
            </a:r>
            <a:r>
              <a:rPr lang="ru-RU" dirty="0" smtClean="0"/>
              <a:t> дар </a:t>
            </a:r>
            <a:r>
              <a:rPr lang="ru-RU" dirty="0" err="1" smtClean="0"/>
              <a:t>истехсоли</a:t>
            </a:r>
            <a:r>
              <a:rPr lang="ru-RU" dirty="0" smtClean="0"/>
              <a:t> </a:t>
            </a:r>
            <a:r>
              <a:rPr lang="ru-RU" dirty="0" err="1" smtClean="0"/>
              <a:t>равганхо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мебаранд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он дар </a:t>
            </a:r>
            <a:r>
              <a:rPr lang="ru-RU" dirty="0" err="1" smtClean="0"/>
              <a:t>навбати</a:t>
            </a:r>
            <a:r>
              <a:rPr lang="ru-RU" dirty="0" smtClean="0"/>
              <a:t> худ аз </a:t>
            </a:r>
            <a:r>
              <a:rPr lang="ru-RU" dirty="0" err="1" smtClean="0"/>
              <a:t>стадияхои</a:t>
            </a:r>
            <a:r>
              <a:rPr lang="ru-RU" dirty="0" smtClean="0"/>
              <a:t> </a:t>
            </a:r>
            <a:r>
              <a:rPr lang="ru-RU" dirty="0" err="1" smtClean="0"/>
              <a:t>зерин</a:t>
            </a:r>
            <a:r>
              <a:rPr lang="ru-RU" dirty="0" smtClean="0"/>
              <a:t> </a:t>
            </a:r>
            <a:r>
              <a:rPr lang="ru-RU" dirty="0" err="1" smtClean="0"/>
              <a:t>мегузарад</a:t>
            </a:r>
            <a:r>
              <a:rPr lang="ru-RU" dirty="0" smtClean="0"/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0" err="1" smtClean="0">
                <a:effectLst/>
                <a:latin typeface="Verdana"/>
                <a:ea typeface="Times New Roman"/>
                <a:cs typeface="Arial"/>
              </a:rPr>
              <a:t>гидрататсия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Verdana"/>
                <a:ea typeface="Times New Roman"/>
                <a:cs typeface="Arial"/>
              </a:rPr>
              <a:t> </a:t>
            </a:r>
            <a:r>
              <a:rPr lang="ru-RU" dirty="0" err="1" smtClean="0">
                <a:effectLst/>
                <a:latin typeface="Verdana"/>
                <a:ea typeface="Times New Roman"/>
                <a:cs typeface="Arial"/>
              </a:rPr>
              <a:t>нейтрализатсия</a:t>
            </a:r>
            <a:r>
              <a:rPr lang="ru-RU" dirty="0" smtClean="0">
                <a:effectLst/>
                <a:latin typeface="Verdana"/>
                <a:ea typeface="Times New Roman"/>
                <a:cs typeface="Arial"/>
              </a:rPr>
              <a:t> (часто совмещенная с гидратацией)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Verdana"/>
                <a:ea typeface="Times New Roman"/>
                <a:cs typeface="Arial"/>
              </a:rPr>
              <a:t>вымораживание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Verdana"/>
                <a:ea typeface="Times New Roman"/>
                <a:cs typeface="Arial"/>
              </a:rPr>
              <a:t>Отбеливание- </a:t>
            </a:r>
            <a:r>
              <a:rPr lang="ru-RU" dirty="0" err="1" smtClean="0">
                <a:effectLst/>
                <a:latin typeface="Verdana"/>
                <a:ea typeface="Times New Roman"/>
                <a:cs typeface="Arial"/>
              </a:rPr>
              <a:t>шаффофкуни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0" err="1" smtClean="0">
                <a:effectLst/>
                <a:latin typeface="Verdana"/>
                <a:ea typeface="Calibri"/>
                <a:cs typeface="Arial"/>
              </a:rPr>
              <a:t>дезодоратсия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Гидрататсия</a:t>
            </a:r>
            <a:r>
              <a:rPr lang="ru-RU" b="1" dirty="0"/>
              <a:t>.</a:t>
            </a:r>
            <a:r>
              <a:rPr lang="en-US" dirty="0"/>
              <a:t> </a:t>
            </a:r>
            <a:r>
              <a:rPr lang="ru-RU" dirty="0" err="1" smtClean="0"/>
              <a:t>Максади</a:t>
            </a:r>
            <a:r>
              <a:rPr lang="ru-RU" dirty="0" smtClean="0"/>
              <a:t> </a:t>
            </a:r>
            <a:r>
              <a:rPr lang="ru-RU" dirty="0" err="1" smtClean="0"/>
              <a:t>асосии</a:t>
            </a:r>
            <a:r>
              <a:rPr lang="ru-RU" dirty="0" smtClean="0"/>
              <a:t> </a:t>
            </a:r>
            <a:r>
              <a:rPr lang="ru-RU" dirty="0" err="1" smtClean="0"/>
              <a:t>гидрататсия</a:t>
            </a:r>
            <a:r>
              <a:rPr lang="ru-RU" dirty="0" smtClean="0"/>
              <a:t> – ин </a:t>
            </a:r>
            <a:r>
              <a:rPr lang="ru-RU" dirty="0" err="1" smtClean="0"/>
              <a:t>чудокуни</a:t>
            </a:r>
            <a:r>
              <a:rPr lang="ru-RU" dirty="0" smtClean="0"/>
              <a:t> аз </a:t>
            </a:r>
            <a:r>
              <a:rPr lang="ru-RU" dirty="0" err="1" smtClean="0"/>
              <a:t>равганхои</a:t>
            </a:r>
            <a:r>
              <a:rPr lang="ru-RU" dirty="0" smtClean="0"/>
              <a:t> </a:t>
            </a:r>
            <a:r>
              <a:rPr lang="ru-RU" dirty="0" err="1" smtClean="0"/>
              <a:t>рафинатсия</a:t>
            </a:r>
            <a:r>
              <a:rPr lang="ru-RU" dirty="0" smtClean="0"/>
              <a:t> </a:t>
            </a:r>
            <a:r>
              <a:rPr lang="ru-RU" dirty="0" err="1" smtClean="0"/>
              <a:t>нашуда</a:t>
            </a:r>
            <a:r>
              <a:rPr lang="ru-RU" dirty="0" smtClean="0"/>
              <a:t>, </a:t>
            </a:r>
            <a:r>
              <a:rPr lang="ru-RU" dirty="0" err="1" smtClean="0"/>
              <a:t>фосфатидхо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моддахои</a:t>
            </a:r>
            <a:r>
              <a:rPr lang="ru-RU" dirty="0" smtClean="0"/>
              <a:t> </a:t>
            </a:r>
            <a:r>
              <a:rPr lang="ru-RU" dirty="0" err="1" smtClean="0"/>
              <a:t>гидрофили</a:t>
            </a:r>
            <a:r>
              <a:rPr lang="ru-RU" dirty="0" smtClean="0"/>
              <a:t> ба </a:t>
            </a:r>
            <a:r>
              <a:rPr lang="ru-RU" dirty="0" err="1" smtClean="0"/>
              <a:t>зисоб</a:t>
            </a:r>
            <a:r>
              <a:rPr lang="ru-RU" dirty="0" smtClean="0"/>
              <a:t> </a:t>
            </a:r>
            <a:r>
              <a:rPr lang="ru-RU" dirty="0" err="1" smtClean="0"/>
              <a:t>меравад</a:t>
            </a:r>
            <a:r>
              <a:rPr lang="ru-RU" dirty="0" smtClean="0"/>
              <a:t>. </a:t>
            </a:r>
            <a:r>
              <a:rPr lang="ru-RU" dirty="0" err="1" smtClean="0"/>
              <a:t>Равганро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кислотаи</a:t>
            </a:r>
            <a:r>
              <a:rPr lang="ru-RU" dirty="0" smtClean="0"/>
              <a:t> </a:t>
            </a:r>
            <a:r>
              <a:rPr lang="ru-RU" dirty="0" err="1" smtClean="0"/>
              <a:t>лиму</a:t>
            </a:r>
            <a:r>
              <a:rPr lang="ru-RU" dirty="0" smtClean="0"/>
              <a:t> ё фосфат </a:t>
            </a:r>
            <a:r>
              <a:rPr lang="ru-RU" dirty="0" err="1" smtClean="0"/>
              <a:t>коркард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,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баъдтар</a:t>
            </a:r>
            <a:r>
              <a:rPr lang="ru-RU" dirty="0" smtClean="0"/>
              <a:t> </a:t>
            </a:r>
            <a:r>
              <a:rPr lang="ru-RU" dirty="0" err="1" smtClean="0"/>
              <a:t>чудокунии</a:t>
            </a:r>
            <a:r>
              <a:rPr lang="ru-RU" dirty="0" smtClean="0"/>
              <a:t> </a:t>
            </a:r>
            <a:r>
              <a:rPr lang="ru-RU" dirty="0" err="1" smtClean="0"/>
              <a:t>фазахо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ёрии</a:t>
            </a:r>
            <a:r>
              <a:rPr lang="ru-RU" dirty="0" smtClean="0"/>
              <a:t> </a:t>
            </a:r>
            <a:r>
              <a:rPr lang="ru-RU" dirty="0" err="1" smtClean="0"/>
              <a:t>сепараторхо</a:t>
            </a:r>
            <a:r>
              <a:rPr lang="ru-RU" dirty="0" smtClean="0"/>
              <a:t> ё </a:t>
            </a:r>
            <a:r>
              <a:rPr lang="ru-RU" dirty="0" err="1" smtClean="0"/>
              <a:t>дигар</a:t>
            </a:r>
            <a:r>
              <a:rPr lang="ru-RU" dirty="0" smtClean="0"/>
              <a:t> намуди </a:t>
            </a:r>
            <a:r>
              <a:rPr lang="ru-RU" dirty="0" err="1" smtClean="0"/>
              <a:t>адотхои</a:t>
            </a:r>
            <a:r>
              <a:rPr lang="ru-RU" dirty="0" smtClean="0"/>
              <a:t> </a:t>
            </a:r>
            <a:r>
              <a:rPr lang="ru-RU" dirty="0" err="1" smtClean="0"/>
              <a:t>чудокуни</a:t>
            </a:r>
            <a:r>
              <a:rPr lang="ru-RU" dirty="0" smtClean="0"/>
              <a:t> </a:t>
            </a:r>
            <a:r>
              <a:rPr lang="ru-RU" dirty="0" err="1" smtClean="0"/>
              <a:t>мегузарад</a:t>
            </a:r>
            <a:r>
              <a:rPr lang="ru-RU" dirty="0" smtClean="0"/>
              <a:t>. </a:t>
            </a:r>
            <a:r>
              <a:rPr lang="ru-RU" dirty="0" err="1" smtClean="0"/>
              <a:t>Партоваи</a:t>
            </a:r>
            <a:r>
              <a:rPr lang="ru-RU" dirty="0" smtClean="0"/>
              <a:t> ин </a:t>
            </a:r>
            <a:r>
              <a:rPr lang="ru-RU" dirty="0" err="1" smtClean="0"/>
              <a:t>протсессгидрофуз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корхона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соапсток</a:t>
            </a:r>
            <a:r>
              <a:rPr lang="ru-RU" dirty="0" smtClean="0"/>
              <a:t> </a:t>
            </a:r>
            <a:r>
              <a:rPr lang="ru-RU" dirty="0" err="1" smtClean="0"/>
              <a:t>инкол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 ё ба </a:t>
            </a:r>
            <a:r>
              <a:rPr lang="ru-RU" dirty="0" err="1" smtClean="0"/>
              <a:t>консентрати</a:t>
            </a:r>
            <a:r>
              <a:rPr lang="ru-RU" dirty="0" smtClean="0"/>
              <a:t> </a:t>
            </a:r>
            <a:r>
              <a:rPr lang="ru-RU" dirty="0" err="1" smtClean="0"/>
              <a:t>фосфатид</a:t>
            </a:r>
            <a:r>
              <a:rPr lang="ru-RU" dirty="0" smtClean="0"/>
              <a:t> </a:t>
            </a:r>
            <a:r>
              <a:rPr lang="ru-RU" dirty="0" err="1" smtClean="0"/>
              <a:t>мебаддал</a:t>
            </a:r>
            <a:r>
              <a:rPr lang="ru-RU" dirty="0" smtClean="0"/>
              <a:t> </a:t>
            </a:r>
            <a:r>
              <a:rPr lang="ru-RU" dirty="0" err="1" smtClean="0"/>
              <a:t>мегардад</a:t>
            </a:r>
            <a:r>
              <a:rPr lang="ru-RU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Нейтрализатсия</a:t>
            </a:r>
            <a:r>
              <a:rPr lang="ru-RU" b="1" dirty="0"/>
              <a:t>.</a:t>
            </a:r>
            <a:r>
              <a:rPr lang="en-US" b="1" dirty="0"/>
              <a:t> 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коркарди</a:t>
            </a:r>
            <a:r>
              <a:rPr lang="ru-RU" dirty="0" smtClean="0"/>
              <a:t> </a:t>
            </a:r>
            <a:r>
              <a:rPr lang="ru-RU" dirty="0" err="1" smtClean="0"/>
              <a:t>равган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ишкор</a:t>
            </a:r>
            <a:r>
              <a:rPr lang="ru-RU" dirty="0" smtClean="0"/>
              <a:t>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хоричкунии</a:t>
            </a:r>
            <a:r>
              <a:rPr lang="ru-RU" dirty="0" smtClean="0"/>
              <a:t> </a:t>
            </a:r>
            <a:r>
              <a:rPr lang="ru-RU" dirty="0" err="1" smtClean="0"/>
              <a:t>кислотахои</a:t>
            </a:r>
            <a:r>
              <a:rPr lang="ru-RU" dirty="0" smtClean="0"/>
              <a:t> </a:t>
            </a:r>
            <a:r>
              <a:rPr lang="ru-RU" dirty="0" err="1" smtClean="0"/>
              <a:t>равгани</a:t>
            </a:r>
            <a:r>
              <a:rPr lang="ru-RU" dirty="0" smtClean="0"/>
              <a:t>. 2 намуди </a:t>
            </a:r>
            <a:r>
              <a:rPr lang="ru-RU" dirty="0" err="1" smtClean="0"/>
              <a:t>схемаи</a:t>
            </a:r>
            <a:r>
              <a:rPr lang="ru-RU" dirty="0" smtClean="0"/>
              <a:t> </a:t>
            </a:r>
            <a:r>
              <a:rPr lang="ru-RU" dirty="0" err="1" smtClean="0"/>
              <a:t>нейтрализатсия</a:t>
            </a:r>
            <a:r>
              <a:rPr lang="ru-RU" dirty="0" smtClean="0"/>
              <a:t> </a:t>
            </a:r>
            <a:r>
              <a:rPr lang="ru-RU" dirty="0" err="1" smtClean="0"/>
              <a:t>истфода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: пай дар пай, </a:t>
            </a:r>
            <a:r>
              <a:rPr lang="ru-RU" dirty="0" err="1" smtClean="0"/>
              <a:t>даври</a:t>
            </a:r>
            <a:r>
              <a:rPr lang="ru-RU" dirty="0" smtClean="0"/>
              <a:t>.</a:t>
            </a:r>
            <a:endParaRPr lang="en-US" dirty="0"/>
          </a:p>
          <a:p>
            <a:r>
              <a:rPr lang="ru-RU" dirty="0" err="1" smtClean="0"/>
              <a:t>Нейтрализатсияи</a:t>
            </a:r>
            <a:r>
              <a:rPr lang="ru-RU" dirty="0" smtClean="0"/>
              <a:t> пай дар пай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истифодаи</a:t>
            </a:r>
            <a:r>
              <a:rPr lang="ru-RU" dirty="0" smtClean="0"/>
              <a:t> </a:t>
            </a:r>
            <a:r>
              <a:rPr lang="ru-RU" dirty="0" err="1" smtClean="0"/>
              <a:t>сепараторхо</a:t>
            </a:r>
            <a:r>
              <a:rPr lang="ru-RU" dirty="0" smtClean="0"/>
              <a:t> </a:t>
            </a:r>
            <a:r>
              <a:rPr lang="ru-RU" dirty="0"/>
              <a:t>д</a:t>
            </a:r>
            <a:r>
              <a:rPr lang="ru-RU" dirty="0" smtClean="0"/>
              <a:t>ар </a:t>
            </a:r>
            <a:r>
              <a:rPr lang="ru-RU" dirty="0" err="1" smtClean="0"/>
              <a:t>харорати</a:t>
            </a:r>
            <a:r>
              <a:rPr lang="ru-RU" dirty="0" smtClean="0"/>
              <a:t> 90-100</a:t>
            </a:r>
            <a:r>
              <a:rPr lang="en-US" baseline="30000" dirty="0"/>
              <a:t> </a:t>
            </a:r>
            <a:r>
              <a:rPr lang="ru-RU" baseline="30000" dirty="0" err="1"/>
              <a:t>о</a:t>
            </a:r>
            <a:r>
              <a:rPr lang="ru-RU" dirty="0" err="1"/>
              <a:t>С</a:t>
            </a:r>
            <a:r>
              <a:rPr lang="ru-RU" dirty="0"/>
              <a:t>. </a:t>
            </a:r>
            <a:r>
              <a:rPr lang="ru-RU" dirty="0" smtClean="0"/>
              <a:t>Дар </a:t>
            </a:r>
            <a:r>
              <a:rPr lang="ru-RU" dirty="0" err="1" smtClean="0"/>
              <a:t>вактхои</a:t>
            </a:r>
            <a:r>
              <a:rPr lang="ru-RU" dirty="0" smtClean="0"/>
              <a:t> </a:t>
            </a:r>
            <a:r>
              <a:rPr lang="ru-RU" dirty="0" err="1" smtClean="0"/>
              <a:t>охир</a:t>
            </a:r>
            <a:r>
              <a:rPr lang="ru-RU" dirty="0" smtClean="0"/>
              <a:t> </a:t>
            </a:r>
            <a:r>
              <a:rPr lang="ru-RU" dirty="0" err="1" smtClean="0"/>
              <a:t>технологияи</a:t>
            </a:r>
            <a:r>
              <a:rPr lang="ru-RU" dirty="0" smtClean="0"/>
              <a:t> </a:t>
            </a:r>
            <a:r>
              <a:rPr lang="ru-RU" dirty="0" err="1" smtClean="0"/>
              <a:t>рафинатсия</a:t>
            </a:r>
            <a:r>
              <a:rPr lang="ru-RU" dirty="0" smtClean="0"/>
              <a:t> дар </a:t>
            </a:r>
            <a:r>
              <a:rPr lang="ru-RU" dirty="0" err="1" smtClean="0"/>
              <a:t>харорати</a:t>
            </a:r>
            <a:r>
              <a:rPr lang="ru-RU" dirty="0" smtClean="0"/>
              <a:t> паст </a:t>
            </a:r>
            <a:r>
              <a:rPr lang="ru-RU" dirty="0" err="1" smtClean="0"/>
              <a:t>пайдо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дар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хоричкунии</a:t>
            </a:r>
            <a:r>
              <a:rPr lang="ru-RU" dirty="0" smtClean="0"/>
              <a:t> </a:t>
            </a:r>
            <a:r>
              <a:rPr lang="ru-RU" dirty="0" err="1" smtClean="0"/>
              <a:t>моддахои</a:t>
            </a:r>
            <a:r>
              <a:rPr lang="ru-RU" dirty="0" smtClean="0"/>
              <a:t> </a:t>
            </a:r>
            <a:r>
              <a:rPr lang="ru-RU" dirty="0" err="1" smtClean="0"/>
              <a:t>мумёги</a:t>
            </a:r>
            <a:r>
              <a:rPr lang="ru-RU" dirty="0" smtClean="0"/>
              <a:t> (воскоподобные)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хамрохии</a:t>
            </a:r>
            <a:r>
              <a:rPr lang="ru-RU" dirty="0" smtClean="0"/>
              <a:t> </a:t>
            </a:r>
            <a:r>
              <a:rPr lang="ru-RU" dirty="0" err="1" smtClean="0"/>
              <a:t>соапсток</a:t>
            </a:r>
            <a:r>
              <a:rPr lang="ru-RU" dirty="0" smtClean="0"/>
              <a:t> </a:t>
            </a:r>
            <a:r>
              <a:rPr lang="ru-RU" dirty="0" err="1" smtClean="0"/>
              <a:t>юа</a:t>
            </a:r>
            <a:r>
              <a:rPr lang="ru-RU" dirty="0" smtClean="0"/>
              <a:t> </a:t>
            </a:r>
            <a:r>
              <a:rPr lang="ru-RU" dirty="0" err="1" smtClean="0"/>
              <a:t>амал</a:t>
            </a:r>
            <a:r>
              <a:rPr lang="ru-RU" dirty="0" smtClean="0"/>
              <a:t> </a:t>
            </a:r>
            <a:r>
              <a:rPr lang="ru-RU" dirty="0" err="1" smtClean="0"/>
              <a:t>меояд</a:t>
            </a:r>
            <a:r>
              <a:rPr lang="ru-RU" dirty="0" smtClean="0"/>
              <a:t>. </a:t>
            </a:r>
            <a:r>
              <a:rPr lang="ru-RU" dirty="0" err="1" smtClean="0"/>
              <a:t>Партоваи</a:t>
            </a:r>
            <a:r>
              <a:rPr lang="ru-RU" dirty="0" smtClean="0"/>
              <a:t>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нейтрализатсия</a:t>
            </a:r>
            <a:r>
              <a:rPr lang="ru-RU" dirty="0" smtClean="0"/>
              <a:t>  </a:t>
            </a:r>
            <a:r>
              <a:rPr lang="ru-RU" dirty="0" err="1" smtClean="0"/>
              <a:t>соапсток</a:t>
            </a:r>
            <a:r>
              <a:rPr lang="ru-RU" dirty="0" smtClean="0"/>
              <a:t> ба </a:t>
            </a:r>
            <a:r>
              <a:rPr lang="ru-RU" dirty="0" err="1" smtClean="0"/>
              <a:t>хисоб</a:t>
            </a:r>
            <a:r>
              <a:rPr lang="ru-RU" dirty="0" smtClean="0"/>
              <a:t> </a:t>
            </a:r>
            <a:r>
              <a:rPr lang="ru-RU" dirty="0" err="1" smtClean="0"/>
              <a:t>рафта</a:t>
            </a:r>
            <a:r>
              <a:rPr lang="ru-RU" dirty="0" smtClean="0"/>
              <a:t>,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истехсоли</a:t>
            </a:r>
            <a:r>
              <a:rPr lang="ru-RU" dirty="0" smtClean="0"/>
              <a:t> </a:t>
            </a:r>
            <a:r>
              <a:rPr lang="ru-RU" dirty="0" err="1" smtClean="0"/>
              <a:t>собун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endParaRPr lang="en-US" dirty="0"/>
          </a:p>
          <a:p>
            <a:r>
              <a:rPr lang="ru-RU" dirty="0" err="1" smtClean="0"/>
              <a:t>Нейтрализатсияи</a:t>
            </a:r>
            <a:r>
              <a:rPr lang="ru-RU" dirty="0" smtClean="0"/>
              <a:t> </a:t>
            </a:r>
            <a:r>
              <a:rPr lang="ru-RU" dirty="0" err="1" smtClean="0"/>
              <a:t>даври</a:t>
            </a:r>
            <a:r>
              <a:rPr lang="ru-RU" dirty="0" smtClean="0"/>
              <a:t> дар </a:t>
            </a:r>
            <a:r>
              <a:rPr lang="ru-RU" dirty="0" err="1" smtClean="0"/>
              <a:t>махсус</a:t>
            </a:r>
            <a:r>
              <a:rPr lang="ru-RU" dirty="0" smtClean="0"/>
              <a:t> </a:t>
            </a:r>
            <a:r>
              <a:rPr lang="ru-RU" dirty="0" err="1" smtClean="0"/>
              <a:t>адотхое</a:t>
            </a:r>
            <a:r>
              <a:rPr lang="ru-RU" dirty="0" smtClean="0"/>
              <a:t>, </a:t>
            </a:r>
            <a:r>
              <a:rPr lang="ru-RU" dirty="0" err="1" smtClean="0"/>
              <a:t>нейтрализаторхо</a:t>
            </a:r>
            <a:r>
              <a:rPr lang="ru-RU" dirty="0" smtClean="0"/>
              <a:t> ном </a:t>
            </a:r>
            <a:r>
              <a:rPr lang="ru-RU" dirty="0" err="1" smtClean="0"/>
              <a:t>доранд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 </a:t>
            </a:r>
            <a:r>
              <a:rPr lang="ru-RU" dirty="0" err="1" smtClean="0"/>
              <a:t>мегузаранд</a:t>
            </a:r>
            <a:r>
              <a:rPr lang="ru-RU" dirty="0" smtClean="0"/>
              <a:t>.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хамрохии</a:t>
            </a:r>
            <a:r>
              <a:rPr lang="ru-RU" dirty="0" smtClean="0"/>
              <a:t>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гидрататсия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нейтрализатсияро</a:t>
            </a:r>
            <a:r>
              <a:rPr lang="ru-RU" dirty="0" smtClean="0"/>
              <a:t> </a:t>
            </a:r>
            <a:r>
              <a:rPr lang="ru-RU" dirty="0" err="1" smtClean="0"/>
              <a:t>нишон</a:t>
            </a:r>
            <a:r>
              <a:rPr lang="ru-RU" dirty="0" smtClean="0"/>
              <a:t> </a:t>
            </a:r>
            <a:r>
              <a:rPr lang="ru-RU" dirty="0" err="1" smtClean="0"/>
              <a:t>медихад</a:t>
            </a:r>
            <a:r>
              <a:rPr lang="ru-RU" dirty="0" smtClean="0"/>
              <a:t>. Дар ин</a:t>
            </a:r>
            <a:r>
              <a:rPr lang="en-US" dirty="0" smtClean="0"/>
              <a:t> </a:t>
            </a:r>
            <a:r>
              <a:rPr lang="ru-RU" dirty="0" err="1" smtClean="0"/>
              <a:t>протсесс</a:t>
            </a:r>
            <a:r>
              <a:rPr lang="ru-RU" dirty="0" smtClean="0"/>
              <a:t> </a:t>
            </a:r>
            <a:r>
              <a:rPr lang="ru-RU" dirty="0" err="1" smtClean="0"/>
              <a:t>соапсток</a:t>
            </a:r>
            <a:r>
              <a:rPr lang="ru-RU" dirty="0" smtClean="0"/>
              <a:t> </a:t>
            </a:r>
            <a:r>
              <a:rPr lang="ru-RU" dirty="0" err="1" smtClean="0"/>
              <a:t>нихоят</a:t>
            </a:r>
            <a:r>
              <a:rPr lang="ru-RU" dirty="0" smtClean="0"/>
              <a:t> </a:t>
            </a:r>
            <a:r>
              <a:rPr lang="ru-RU" dirty="0" err="1" smtClean="0"/>
              <a:t>фифлос</a:t>
            </a:r>
            <a:r>
              <a:rPr lang="ru-RU" dirty="0" smtClean="0"/>
              <a:t> </a:t>
            </a:r>
            <a:r>
              <a:rPr lang="ru-RU" dirty="0" err="1" smtClean="0"/>
              <a:t>хосил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, </a:t>
            </a:r>
            <a:r>
              <a:rPr lang="ru-RU" dirty="0" err="1" smtClean="0"/>
              <a:t>коркарди</a:t>
            </a:r>
            <a:r>
              <a:rPr lang="ru-RU" dirty="0" smtClean="0"/>
              <a:t> </a:t>
            </a:r>
            <a:r>
              <a:rPr lang="ru-RU" dirty="0" err="1" smtClean="0"/>
              <a:t>давомиро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баъд</a:t>
            </a:r>
            <a:r>
              <a:rPr lang="ru-RU" dirty="0" smtClean="0"/>
              <a:t> ба </a:t>
            </a:r>
            <a:r>
              <a:rPr lang="ru-RU" dirty="0" err="1" smtClean="0"/>
              <a:t>истехсоли</a:t>
            </a:r>
            <a:r>
              <a:rPr lang="ru-RU" dirty="0" smtClean="0"/>
              <a:t> </a:t>
            </a:r>
            <a:r>
              <a:rPr lang="ru-RU" dirty="0" err="1" smtClean="0"/>
              <a:t>собун</a:t>
            </a:r>
            <a:r>
              <a:rPr lang="ru-RU" dirty="0" smtClean="0"/>
              <a:t> </a:t>
            </a:r>
            <a:r>
              <a:rPr lang="ru-RU" dirty="0" err="1" smtClean="0"/>
              <a:t>равона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1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Шаффофкуни</a:t>
            </a:r>
            <a:r>
              <a:rPr lang="ru-RU" b="1" dirty="0" smtClean="0"/>
              <a:t> (Отбеливание).</a:t>
            </a:r>
            <a:r>
              <a:rPr lang="en-US" dirty="0"/>
              <a:t> 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тозакунии</a:t>
            </a:r>
            <a:r>
              <a:rPr lang="ru-RU" dirty="0" smtClean="0"/>
              <a:t> </a:t>
            </a:r>
            <a:r>
              <a:rPr lang="ru-RU" dirty="0" err="1" smtClean="0"/>
              <a:t>равган</a:t>
            </a:r>
            <a:r>
              <a:rPr lang="ru-RU" dirty="0" smtClean="0"/>
              <a:t> аз </a:t>
            </a:r>
            <a:r>
              <a:rPr lang="ru-RU" dirty="0" err="1" smtClean="0"/>
              <a:t>харгуна</a:t>
            </a:r>
            <a:r>
              <a:rPr lang="ru-RU" dirty="0" smtClean="0"/>
              <a:t> </a:t>
            </a:r>
            <a:r>
              <a:rPr lang="ru-RU" dirty="0" err="1" smtClean="0"/>
              <a:t>пигментхо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бокимондахои</a:t>
            </a:r>
            <a:r>
              <a:rPr lang="ru-RU" dirty="0" smtClean="0"/>
              <a:t> </a:t>
            </a:r>
            <a:r>
              <a:rPr lang="ru-RU" dirty="0" err="1" smtClean="0"/>
              <a:t>фосфатидхо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собун</a:t>
            </a:r>
            <a:r>
              <a:rPr lang="ru-RU" dirty="0" smtClean="0"/>
              <a:t> </a:t>
            </a:r>
            <a:r>
              <a:rPr lang="ru-RU" dirty="0" err="1" smtClean="0"/>
              <a:t>баъди</a:t>
            </a:r>
            <a:r>
              <a:rPr lang="ru-RU" dirty="0" smtClean="0"/>
              <a:t> </a:t>
            </a:r>
            <a:r>
              <a:rPr lang="ru-RU" dirty="0" err="1" smtClean="0"/>
              <a:t>коркади</a:t>
            </a:r>
            <a:r>
              <a:rPr lang="ru-RU" dirty="0" smtClean="0"/>
              <a:t> </a:t>
            </a:r>
            <a:r>
              <a:rPr lang="ru-RU" dirty="0" err="1" smtClean="0"/>
              <a:t>ишкори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Дар </a:t>
            </a:r>
            <a:r>
              <a:rPr lang="ru-RU" dirty="0" err="1" smtClean="0"/>
              <a:t>тасхизотхои</a:t>
            </a:r>
            <a:r>
              <a:rPr lang="ru-RU" dirty="0" smtClean="0"/>
              <a:t> </a:t>
            </a:r>
            <a:r>
              <a:rPr lang="ru-RU" dirty="0" err="1" smtClean="0"/>
              <a:t>шаффофкунандаи</a:t>
            </a:r>
            <a:r>
              <a:rPr lang="ru-RU" dirty="0" smtClean="0"/>
              <a:t> </a:t>
            </a:r>
            <a:r>
              <a:rPr lang="ru-RU" dirty="0" err="1" smtClean="0"/>
              <a:t>давр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ё пай дар пай </a:t>
            </a:r>
            <a:r>
              <a:rPr lang="ru-RU" dirty="0" err="1" smtClean="0"/>
              <a:t>амалкунанла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 </a:t>
            </a:r>
            <a:r>
              <a:rPr lang="ru-RU" dirty="0" err="1" smtClean="0"/>
              <a:t>мегузарад</a:t>
            </a:r>
            <a:r>
              <a:rPr lang="ru-RU" dirty="0" smtClean="0"/>
              <a:t>.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махкур</a:t>
            </a:r>
            <a:r>
              <a:rPr lang="ru-RU" dirty="0" smtClean="0"/>
              <a:t> дар </a:t>
            </a:r>
            <a:r>
              <a:rPr lang="ru-RU" dirty="0" err="1" smtClean="0"/>
              <a:t>зери</a:t>
            </a:r>
            <a:r>
              <a:rPr lang="ru-RU" dirty="0" smtClean="0"/>
              <a:t> вакуум </a:t>
            </a:r>
            <a:r>
              <a:rPr lang="ru-RU" dirty="0" err="1" smtClean="0"/>
              <a:t>гузашта</a:t>
            </a:r>
            <a:r>
              <a:rPr lang="ru-RU" dirty="0" smtClean="0"/>
              <a:t> (30-50мм.рт.ст.) </a:t>
            </a:r>
            <a:r>
              <a:rPr lang="ru-RU" dirty="0" err="1" smtClean="0"/>
              <a:t>инпротсесс</a:t>
            </a:r>
            <a:r>
              <a:rPr lang="ru-RU" dirty="0" smtClean="0"/>
              <a:t> </a:t>
            </a:r>
            <a:r>
              <a:rPr lang="ru-RU" dirty="0" err="1" smtClean="0"/>
              <a:t>фоидаи</a:t>
            </a:r>
            <a:r>
              <a:rPr lang="ru-RU" dirty="0" smtClean="0"/>
              <a:t> </a:t>
            </a:r>
            <a:r>
              <a:rPr lang="ru-RU" dirty="0" err="1" smtClean="0"/>
              <a:t>хуб</a:t>
            </a:r>
            <a:r>
              <a:rPr lang="ru-RU" dirty="0" smtClean="0"/>
              <a:t> </a:t>
            </a:r>
            <a:r>
              <a:rPr lang="ru-RU" dirty="0" err="1" smtClean="0"/>
              <a:t>надорад</a:t>
            </a:r>
            <a:r>
              <a:rPr lang="ru-RU" dirty="0" smtClean="0"/>
              <a:t>. </a:t>
            </a:r>
            <a:endParaRPr lang="en-US" dirty="0"/>
          </a:p>
          <a:p>
            <a:r>
              <a:rPr lang="ru-RU" dirty="0" smtClean="0"/>
              <a:t>Ба </a:t>
            </a:r>
            <a:r>
              <a:rPr lang="ru-RU" dirty="0" err="1" smtClean="0"/>
              <a:t>сифати</a:t>
            </a:r>
            <a:r>
              <a:rPr lang="ru-RU" dirty="0" smtClean="0"/>
              <a:t> адсорбент ба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шаффофкуни</a:t>
            </a:r>
            <a:r>
              <a:rPr lang="ru-RU" dirty="0" smtClean="0"/>
              <a:t> </a:t>
            </a:r>
            <a:r>
              <a:rPr lang="ru-RU" dirty="0" err="1" smtClean="0"/>
              <a:t>хокаи</a:t>
            </a:r>
            <a:r>
              <a:rPr lang="ru-RU" dirty="0" smtClean="0"/>
              <a:t> </a:t>
            </a:r>
            <a:r>
              <a:rPr lang="ru-RU" dirty="0" err="1" smtClean="0"/>
              <a:t>сафед</a:t>
            </a:r>
            <a:r>
              <a:rPr lang="ru-RU" dirty="0" smtClean="0"/>
              <a:t> (отбельная глина) – </a:t>
            </a:r>
            <a:r>
              <a:rPr lang="ru-RU" dirty="0" err="1" smtClean="0"/>
              <a:t>минерали</a:t>
            </a:r>
            <a:r>
              <a:rPr lang="ru-RU" dirty="0" smtClean="0"/>
              <a:t> </a:t>
            </a:r>
            <a:r>
              <a:rPr lang="ru-RU" dirty="0" err="1" smtClean="0"/>
              <a:t>табии</a:t>
            </a:r>
            <a:r>
              <a:rPr lang="ru-RU" dirty="0" smtClean="0"/>
              <a:t> монтмориллонит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r>
              <a:rPr lang="ru-RU" dirty="0" err="1" smtClean="0"/>
              <a:t>Бох</a:t>
            </a:r>
            <a:r>
              <a:rPr lang="ru-RU" dirty="0" smtClean="0"/>
              <a:t> </a:t>
            </a:r>
            <a:r>
              <a:rPr lang="ru-RU" dirty="0" err="1" smtClean="0"/>
              <a:t>ангишти</a:t>
            </a:r>
            <a:r>
              <a:rPr lang="ru-RU" dirty="0" smtClean="0"/>
              <a:t> </a:t>
            </a:r>
            <a:r>
              <a:rPr lang="ru-RU" dirty="0" err="1" smtClean="0"/>
              <a:t>фаъол</a:t>
            </a:r>
            <a:r>
              <a:rPr lang="ru-RU" dirty="0" smtClean="0"/>
              <a:t> </a:t>
            </a:r>
            <a:r>
              <a:rPr lang="ru-RU" dirty="0" err="1" smtClean="0"/>
              <a:t>илова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 ба </a:t>
            </a:r>
            <a:r>
              <a:rPr lang="ru-RU" dirty="0" err="1" smtClean="0"/>
              <a:t>микдори</a:t>
            </a:r>
            <a:r>
              <a:rPr lang="ru-RU" dirty="0" smtClean="0"/>
              <a:t> 5-20%. </a:t>
            </a:r>
            <a:r>
              <a:rPr lang="ru-RU" dirty="0" err="1" smtClean="0"/>
              <a:t>Хокаи</a:t>
            </a:r>
            <a:r>
              <a:rPr lang="ru-RU" dirty="0" smtClean="0"/>
              <a:t> </a:t>
            </a:r>
            <a:r>
              <a:rPr lang="ru-RU" dirty="0" err="1" smtClean="0"/>
              <a:t>сафедро</a:t>
            </a:r>
            <a:r>
              <a:rPr lang="ru-RU" dirty="0" smtClean="0"/>
              <a:t> </a:t>
            </a:r>
            <a:r>
              <a:rPr lang="ru-RU" dirty="0" err="1" smtClean="0"/>
              <a:t>вобаста</a:t>
            </a:r>
            <a:r>
              <a:rPr lang="ru-RU" dirty="0" smtClean="0"/>
              <a:t> ба </a:t>
            </a:r>
            <a:r>
              <a:rPr lang="ru-RU" dirty="0" err="1" smtClean="0"/>
              <a:t>махсулоти</a:t>
            </a:r>
            <a:r>
              <a:rPr lang="ru-RU" dirty="0" smtClean="0"/>
              <a:t> </a:t>
            </a:r>
            <a:r>
              <a:rPr lang="ru-RU" dirty="0" err="1" smtClean="0"/>
              <a:t>коркардшаванда</a:t>
            </a:r>
            <a:r>
              <a:rPr lang="ru-RU" dirty="0" smtClean="0"/>
              <a:t> </a:t>
            </a:r>
            <a:r>
              <a:rPr lang="ru-RU" dirty="0" err="1" smtClean="0"/>
              <a:t>интихоб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5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Вымораживание (</a:t>
            </a:r>
            <a:r>
              <a:rPr lang="ru-RU" b="1" dirty="0" err="1"/>
              <a:t>винтеризация</a:t>
            </a:r>
            <a:r>
              <a:rPr lang="ru-RU" b="1" dirty="0" smtClean="0"/>
              <a:t>).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хоричкуни</a:t>
            </a:r>
            <a:r>
              <a:rPr lang="ru-RU" dirty="0" smtClean="0"/>
              <a:t> аз </a:t>
            </a:r>
            <a:r>
              <a:rPr lang="ru-RU" dirty="0" err="1" smtClean="0"/>
              <a:t>равганхо</a:t>
            </a:r>
            <a:r>
              <a:rPr lang="ru-RU" dirty="0" smtClean="0"/>
              <a:t> </a:t>
            </a:r>
            <a:r>
              <a:rPr lang="ru-RU" dirty="0" err="1" smtClean="0"/>
              <a:t>моддахои</a:t>
            </a:r>
            <a:r>
              <a:rPr lang="ru-RU" dirty="0" smtClean="0"/>
              <a:t> </a:t>
            </a:r>
            <a:r>
              <a:rPr lang="ru-RU" dirty="0" err="1" smtClean="0"/>
              <a:t>мумёмонанд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r>
              <a:rPr lang="ru-RU" dirty="0" err="1" smtClean="0"/>
              <a:t>Мисол</a:t>
            </a:r>
            <a:r>
              <a:rPr lang="ru-RU" dirty="0" smtClean="0"/>
              <a:t>: аз </a:t>
            </a:r>
            <a:r>
              <a:rPr lang="ru-RU" dirty="0" err="1" smtClean="0"/>
              <a:t>равганхои</a:t>
            </a:r>
            <a:r>
              <a:rPr lang="ru-RU" dirty="0" smtClean="0"/>
              <a:t> </a:t>
            </a:r>
            <a:r>
              <a:rPr lang="ru-RU" dirty="0" err="1" smtClean="0"/>
              <a:t>чуворимакка</a:t>
            </a:r>
            <a:r>
              <a:rPr lang="ru-RU" dirty="0" smtClean="0"/>
              <a:t>, </a:t>
            </a:r>
            <a:r>
              <a:rPr lang="ru-RU" dirty="0" err="1" smtClean="0"/>
              <a:t>офтобпараст</a:t>
            </a:r>
            <a:r>
              <a:rPr lang="ru-RU" dirty="0" smtClean="0"/>
              <a:t>. </a:t>
            </a:r>
            <a:r>
              <a:rPr lang="ru-RU" dirty="0" err="1" smtClean="0"/>
              <a:t>Инпротсесс</a:t>
            </a:r>
            <a:r>
              <a:rPr lang="ru-RU" dirty="0" smtClean="0"/>
              <a:t> дар </a:t>
            </a:r>
            <a:r>
              <a:rPr lang="ru-RU" dirty="0" err="1" smtClean="0"/>
              <a:t>махсус</a:t>
            </a:r>
            <a:r>
              <a:rPr lang="ru-RU" dirty="0" smtClean="0"/>
              <a:t> </a:t>
            </a:r>
            <a:r>
              <a:rPr lang="ru-RU" dirty="0" err="1" smtClean="0"/>
              <a:t>адотхое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кристаллизаторхо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экспозиторхо</a:t>
            </a:r>
            <a:r>
              <a:rPr lang="ru-RU" dirty="0" smtClean="0"/>
              <a:t> ном </a:t>
            </a:r>
            <a:r>
              <a:rPr lang="ru-RU" dirty="0" err="1" smtClean="0"/>
              <a:t>дорад</a:t>
            </a:r>
            <a:r>
              <a:rPr lang="ru-RU" dirty="0" smtClean="0"/>
              <a:t>,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r>
              <a:rPr lang="ru-RU" dirty="0" err="1" smtClean="0"/>
              <a:t>Иннамули</a:t>
            </a:r>
            <a:r>
              <a:rPr lang="ru-RU" dirty="0" smtClean="0"/>
              <a:t> </a:t>
            </a:r>
            <a:r>
              <a:rPr lang="ru-RU" dirty="0" err="1" smtClean="0"/>
              <a:t>протсесс</a:t>
            </a:r>
            <a:r>
              <a:rPr lang="en-US" dirty="0"/>
              <a:t> </a:t>
            </a:r>
            <a:r>
              <a:rPr lang="ru-RU" dirty="0" smtClean="0"/>
              <a:t>хам намуди </a:t>
            </a:r>
            <a:r>
              <a:rPr lang="ru-RU" dirty="0" err="1" smtClean="0"/>
              <a:t>даври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пай дар пай </a:t>
            </a:r>
            <a:r>
              <a:rPr lang="ru-RU" dirty="0" err="1" smtClean="0"/>
              <a:t>амал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. Дар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равганро</a:t>
            </a:r>
            <a:r>
              <a:rPr lang="ru-RU" dirty="0" smtClean="0"/>
              <a:t> </a:t>
            </a:r>
            <a:r>
              <a:rPr lang="ru-RU" dirty="0" err="1" smtClean="0"/>
              <a:t>хунук</a:t>
            </a:r>
            <a:r>
              <a:rPr lang="ru-RU" dirty="0" smtClean="0"/>
              <a:t> </a:t>
            </a:r>
            <a:r>
              <a:rPr lang="ru-RU" dirty="0" err="1" smtClean="0"/>
              <a:t>мекунонанд</a:t>
            </a:r>
            <a:r>
              <a:rPr lang="ru-RU" dirty="0" smtClean="0"/>
              <a:t> то </a:t>
            </a:r>
            <a:r>
              <a:rPr lang="ru-RU" dirty="0" err="1" smtClean="0"/>
              <a:t>харорати</a:t>
            </a:r>
            <a:r>
              <a:rPr lang="ru-RU" dirty="0" smtClean="0"/>
              <a:t> 5-8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якчанд</a:t>
            </a:r>
            <a:r>
              <a:rPr lang="ru-RU" dirty="0" smtClean="0"/>
              <a:t> </a:t>
            </a:r>
            <a:r>
              <a:rPr lang="ru-RU" dirty="0" err="1" smtClean="0"/>
              <a:t>соат</a:t>
            </a:r>
            <a:r>
              <a:rPr lang="ru-RU" dirty="0" smtClean="0"/>
              <a:t> </a:t>
            </a:r>
            <a:r>
              <a:rPr lang="ru-RU" dirty="0" err="1" smtClean="0"/>
              <a:t>нигох</a:t>
            </a:r>
            <a:r>
              <a:rPr lang="ru-RU" dirty="0" smtClean="0"/>
              <a:t> </a:t>
            </a:r>
            <a:r>
              <a:rPr lang="ru-RU" dirty="0" err="1" smtClean="0"/>
              <a:t>медоранд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баъд</a:t>
            </a:r>
            <a:r>
              <a:rPr lang="ru-RU" dirty="0" smtClean="0"/>
              <a:t> ба </a:t>
            </a:r>
            <a:r>
              <a:rPr lang="ru-RU" dirty="0" err="1" smtClean="0"/>
              <a:t>полоиш</a:t>
            </a:r>
            <a:r>
              <a:rPr lang="ru-RU" dirty="0" smtClean="0"/>
              <a:t> </a:t>
            </a:r>
            <a:r>
              <a:rPr lang="ru-RU" dirty="0" err="1" smtClean="0"/>
              <a:t>равона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. </a:t>
            </a:r>
            <a:r>
              <a:rPr lang="ru-RU" dirty="0" err="1" smtClean="0"/>
              <a:t>Партоваин</a:t>
            </a:r>
            <a:r>
              <a:rPr lang="ru-RU" dirty="0" smtClean="0"/>
              <a:t> </a:t>
            </a:r>
            <a:r>
              <a:rPr lang="ru-RU" dirty="0" err="1" smtClean="0"/>
              <a:t>протсесс</a:t>
            </a:r>
            <a:r>
              <a:rPr lang="ru-RU" dirty="0" smtClean="0"/>
              <a:t> </a:t>
            </a:r>
            <a:r>
              <a:rPr lang="ru-RU" dirty="0" err="1" smtClean="0"/>
              <a:t>хокаи</a:t>
            </a:r>
            <a:r>
              <a:rPr lang="ru-RU" dirty="0" smtClean="0"/>
              <a:t> </a:t>
            </a:r>
            <a:r>
              <a:rPr lang="ru-RU" dirty="0" err="1" smtClean="0"/>
              <a:t>полоишшудаи</a:t>
            </a:r>
            <a:r>
              <a:rPr lang="ru-RU" dirty="0" smtClean="0"/>
              <a:t> </a:t>
            </a:r>
            <a:r>
              <a:rPr lang="ru-RU" dirty="0" err="1" smtClean="0"/>
              <a:t>коркардшуда</a:t>
            </a:r>
            <a:r>
              <a:rPr lang="ru-RU" dirty="0" smtClean="0"/>
              <a:t> ба </a:t>
            </a:r>
            <a:r>
              <a:rPr lang="ru-RU" dirty="0" err="1" smtClean="0"/>
              <a:t>хисоб</a:t>
            </a:r>
            <a:r>
              <a:rPr lang="ru-RU" dirty="0" smtClean="0"/>
              <a:t> </a:t>
            </a:r>
            <a:r>
              <a:rPr lang="ru-RU" dirty="0" err="1" smtClean="0"/>
              <a:t>меравад</a:t>
            </a:r>
            <a:r>
              <a:rPr lang="ru-RU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1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Фильтратсия</a:t>
            </a:r>
            <a:r>
              <a:rPr lang="ru-RU" b="1" dirty="0" smtClean="0"/>
              <a:t> (</a:t>
            </a:r>
            <a:r>
              <a:rPr lang="ru-RU" b="1" dirty="0" err="1" smtClean="0"/>
              <a:t>полоиш</a:t>
            </a:r>
            <a:r>
              <a:rPr lang="ru-RU" b="1" dirty="0" smtClean="0"/>
              <a:t>). </a:t>
            </a:r>
            <a:r>
              <a:rPr lang="ru-RU" dirty="0" err="1" smtClean="0"/>
              <a:t>Кисми</a:t>
            </a:r>
            <a:r>
              <a:rPr lang="ru-RU" dirty="0" smtClean="0"/>
              <a:t> </a:t>
            </a:r>
            <a:r>
              <a:rPr lang="ru-RU" dirty="0" err="1" smtClean="0"/>
              <a:t>зарурии</a:t>
            </a:r>
            <a:r>
              <a:rPr lang="ru-RU" dirty="0" smtClean="0"/>
              <a:t> </a:t>
            </a:r>
            <a:r>
              <a:rPr lang="ru-RU" dirty="0" err="1" smtClean="0"/>
              <a:t>протсессхои</a:t>
            </a:r>
            <a:r>
              <a:rPr lang="ru-RU" dirty="0" smtClean="0"/>
              <a:t> </a:t>
            </a:r>
            <a:r>
              <a:rPr lang="ru-RU" dirty="0" err="1" smtClean="0"/>
              <a:t>шафоффкуни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хунуккунии</a:t>
            </a:r>
            <a:r>
              <a:rPr lang="ru-RU" dirty="0" smtClean="0"/>
              <a:t> </a:t>
            </a:r>
            <a:r>
              <a:rPr lang="ru-RU" dirty="0" err="1" smtClean="0"/>
              <a:t>равган</a:t>
            </a:r>
            <a:r>
              <a:rPr lang="ru-RU" dirty="0" smtClean="0"/>
              <a:t> </a:t>
            </a:r>
            <a:r>
              <a:rPr lang="ru-RU" dirty="0" err="1" smtClean="0"/>
              <a:t>мебошад</a:t>
            </a:r>
            <a:r>
              <a:rPr lang="ru-RU" dirty="0" smtClean="0"/>
              <a:t>.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полоишкунакхое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танаашон</a:t>
            </a:r>
            <a:r>
              <a:rPr lang="ru-RU" dirty="0" smtClean="0"/>
              <a:t> герметики </a:t>
            </a:r>
            <a:r>
              <a:rPr lang="ru-RU" dirty="0" err="1" smtClean="0"/>
              <a:t>аст</a:t>
            </a:r>
            <a:r>
              <a:rPr lang="ru-RU" dirty="0" smtClean="0"/>
              <a:t>, </a:t>
            </a:r>
            <a:r>
              <a:rPr lang="ru-RU" dirty="0" err="1" smtClean="0"/>
              <a:t>шуда</a:t>
            </a:r>
            <a:r>
              <a:rPr lang="ru-RU" dirty="0" smtClean="0"/>
              <a:t> </a:t>
            </a:r>
            <a:r>
              <a:rPr lang="ru-RU" dirty="0" err="1" smtClean="0"/>
              <a:t>мегузарад</a:t>
            </a:r>
            <a:r>
              <a:rPr lang="ru-RU" dirty="0" smtClean="0"/>
              <a:t>. </a:t>
            </a:r>
            <a:r>
              <a:rPr lang="ru-RU" dirty="0" err="1" smtClean="0"/>
              <a:t>Протсесс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суръати</a:t>
            </a:r>
            <a:r>
              <a:rPr lang="ru-RU" dirty="0" smtClean="0"/>
              <a:t> </a:t>
            </a:r>
            <a:r>
              <a:rPr lang="ru-RU" dirty="0" err="1" smtClean="0"/>
              <a:t>тозакунии</a:t>
            </a:r>
            <a:r>
              <a:rPr lang="ru-RU" dirty="0" smtClean="0"/>
              <a:t> </a:t>
            </a:r>
            <a:r>
              <a:rPr lang="ru-RU" dirty="0" err="1" smtClean="0"/>
              <a:t>полоишкунак</a:t>
            </a:r>
            <a:r>
              <a:rPr lang="ru-RU" dirty="0" smtClean="0"/>
              <a:t> </a:t>
            </a:r>
            <a:r>
              <a:rPr lang="ru-RU" dirty="0" err="1" smtClean="0"/>
              <a:t>тавсиф</a:t>
            </a:r>
            <a:r>
              <a:rPr lang="ru-RU" dirty="0" smtClean="0"/>
              <a:t> </a:t>
            </a:r>
            <a:r>
              <a:rPr lang="ru-RU" dirty="0" err="1" smtClean="0"/>
              <a:t>дода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9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049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Дезодоратсия</a:t>
            </a:r>
            <a:r>
              <a:rPr lang="ru-RU" dirty="0"/>
              <a:t>. </a:t>
            </a:r>
            <a:r>
              <a:rPr lang="ru-RU" dirty="0" err="1" smtClean="0"/>
              <a:t>Дезодоратсияи</a:t>
            </a:r>
            <a:r>
              <a:rPr lang="ru-RU" dirty="0" smtClean="0"/>
              <a:t> </a:t>
            </a:r>
            <a:r>
              <a:rPr lang="ru-RU" dirty="0" err="1" smtClean="0"/>
              <a:t>равганхо</a:t>
            </a:r>
            <a:r>
              <a:rPr lang="ru-RU" dirty="0" smtClean="0"/>
              <a:t>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хоричкуни</a:t>
            </a:r>
            <a:r>
              <a:rPr lang="ru-RU" dirty="0" smtClean="0"/>
              <a:t> аз </a:t>
            </a:r>
            <a:r>
              <a:rPr lang="ru-RU" dirty="0" err="1" smtClean="0"/>
              <a:t>равган</a:t>
            </a:r>
            <a:r>
              <a:rPr lang="ru-RU" dirty="0" smtClean="0"/>
              <a:t> </a:t>
            </a:r>
            <a:r>
              <a:rPr lang="ru-RU" dirty="0" err="1" smtClean="0"/>
              <a:t>моддахои</a:t>
            </a:r>
            <a:r>
              <a:rPr lang="ru-RU" dirty="0" smtClean="0"/>
              <a:t> </a:t>
            </a:r>
            <a:r>
              <a:rPr lang="ru-RU" dirty="0" err="1" smtClean="0"/>
              <a:t>ароматикии</a:t>
            </a:r>
            <a:r>
              <a:rPr lang="ru-RU" dirty="0" smtClean="0"/>
              <a:t> </a:t>
            </a:r>
            <a:r>
              <a:rPr lang="ru-RU" dirty="0" err="1" smtClean="0"/>
              <a:t>хавои</a:t>
            </a:r>
            <a:r>
              <a:rPr lang="ru-RU" dirty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кисман</a:t>
            </a:r>
            <a:r>
              <a:rPr lang="ru-RU" dirty="0" smtClean="0"/>
              <a:t> </a:t>
            </a:r>
            <a:r>
              <a:rPr lang="ru-RU" dirty="0" err="1" smtClean="0"/>
              <a:t>моддахои</a:t>
            </a:r>
            <a:r>
              <a:rPr lang="ru-RU" dirty="0" smtClean="0"/>
              <a:t> </a:t>
            </a:r>
            <a:r>
              <a:rPr lang="ru-RU" dirty="0" err="1" smtClean="0"/>
              <a:t>маззави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мешавад.бисёрии</a:t>
            </a:r>
            <a:r>
              <a:rPr lang="ru-RU" dirty="0" smtClean="0"/>
              <a:t> </a:t>
            </a:r>
            <a:r>
              <a:rPr lang="ru-RU" dirty="0" err="1" smtClean="0"/>
              <a:t>моддахо</a:t>
            </a:r>
            <a:r>
              <a:rPr lang="ru-RU" dirty="0" smtClean="0"/>
              <a:t> ба </a:t>
            </a:r>
            <a:r>
              <a:rPr lang="ru-RU" dirty="0" err="1" smtClean="0"/>
              <a:t>оксопайвастагихои</a:t>
            </a:r>
            <a:r>
              <a:rPr lang="ru-RU" dirty="0" smtClean="0"/>
              <a:t>(альдегид, кетон) </a:t>
            </a:r>
            <a:r>
              <a:rPr lang="ru-RU" dirty="0" err="1" smtClean="0"/>
              <a:t>кислотахои</a:t>
            </a:r>
            <a:r>
              <a:rPr lang="ru-RU" dirty="0" smtClean="0"/>
              <a:t> </a:t>
            </a:r>
            <a:r>
              <a:rPr lang="ru-RU" dirty="0" err="1" smtClean="0"/>
              <a:t>пастмолекуляри</a:t>
            </a:r>
            <a:r>
              <a:rPr lang="ru-RU" dirty="0"/>
              <a:t> </a:t>
            </a:r>
            <a:r>
              <a:rPr lang="ru-RU" dirty="0" err="1" smtClean="0"/>
              <a:t>дохил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. </a:t>
            </a:r>
            <a:r>
              <a:rPr lang="ru-RU" dirty="0" err="1" smtClean="0"/>
              <a:t>Асоси</a:t>
            </a:r>
            <a:r>
              <a:rPr lang="ru-RU" dirty="0" smtClean="0"/>
              <a:t>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дезодаратсия</a:t>
            </a:r>
            <a:r>
              <a:rPr lang="ru-RU" dirty="0" smtClean="0"/>
              <a:t> </a:t>
            </a:r>
            <a:r>
              <a:rPr lang="ru-RU" dirty="0" err="1" smtClean="0"/>
              <a:t>дистиллятсияи</a:t>
            </a:r>
            <a:r>
              <a:rPr lang="ru-RU" dirty="0" smtClean="0"/>
              <a:t> (отгонка) </a:t>
            </a:r>
            <a:r>
              <a:rPr lang="ru-RU" dirty="0" err="1" smtClean="0"/>
              <a:t>моддахои</a:t>
            </a:r>
            <a:r>
              <a:rPr lang="ru-RU" dirty="0" smtClean="0"/>
              <a:t> </a:t>
            </a:r>
            <a:r>
              <a:rPr lang="ru-RU" dirty="0" err="1" smtClean="0"/>
              <a:t>ароматики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ёрии</a:t>
            </a:r>
            <a:r>
              <a:rPr lang="ru-RU" dirty="0" smtClean="0"/>
              <a:t> буги оби ба </a:t>
            </a:r>
            <a:r>
              <a:rPr lang="ru-RU" dirty="0" err="1" smtClean="0"/>
              <a:t>хисоб</a:t>
            </a:r>
            <a:r>
              <a:rPr lang="ru-RU" dirty="0" smtClean="0"/>
              <a:t> </a:t>
            </a:r>
            <a:r>
              <a:rPr lang="ru-RU" dirty="0" err="1" smtClean="0"/>
              <a:t>меравад</a:t>
            </a:r>
            <a:r>
              <a:rPr lang="ru-RU" dirty="0" smtClean="0"/>
              <a:t>.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интенсиви</a:t>
            </a:r>
            <a:r>
              <a:rPr lang="ru-RU" dirty="0" smtClean="0"/>
              <a:t> </a:t>
            </a:r>
            <a:r>
              <a:rPr lang="ru-RU" dirty="0" err="1" smtClean="0"/>
              <a:t>шузагтани</a:t>
            </a:r>
            <a:r>
              <a:rPr lang="ru-RU" dirty="0" smtClean="0"/>
              <a:t> </a:t>
            </a:r>
            <a:r>
              <a:rPr lang="ru-RU" dirty="0" err="1" smtClean="0"/>
              <a:t>протсесси</a:t>
            </a:r>
            <a:r>
              <a:rPr lang="ru-RU" dirty="0" smtClean="0"/>
              <a:t> </a:t>
            </a:r>
            <a:r>
              <a:rPr lang="ru-RU" dirty="0" err="1" smtClean="0"/>
              <a:t>дезодоратсия</a:t>
            </a:r>
            <a:r>
              <a:rPr lang="ru-RU" dirty="0" smtClean="0"/>
              <a:t> </a:t>
            </a:r>
            <a:r>
              <a:rPr lang="ru-RU" dirty="0" err="1" smtClean="0"/>
              <a:t>протсесс</a:t>
            </a:r>
            <a:r>
              <a:rPr lang="ru-RU" dirty="0" smtClean="0"/>
              <a:t> дар </a:t>
            </a:r>
            <a:r>
              <a:rPr lang="ru-RU" dirty="0" err="1" smtClean="0"/>
              <a:t>зери</a:t>
            </a:r>
            <a:r>
              <a:rPr lang="ru-RU" dirty="0" smtClean="0"/>
              <a:t> </a:t>
            </a:r>
            <a:r>
              <a:rPr lang="ru-RU" dirty="0" err="1" smtClean="0"/>
              <a:t>таъсири</a:t>
            </a:r>
            <a:r>
              <a:rPr lang="ru-RU" dirty="0" smtClean="0"/>
              <a:t> вакуум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харорати</a:t>
            </a:r>
            <a:r>
              <a:rPr lang="ru-RU" dirty="0" smtClean="0"/>
              <a:t> баланд </a:t>
            </a:r>
            <a:r>
              <a:rPr lang="ru-RU" dirty="0" err="1" smtClean="0"/>
              <a:t>мегузарад</a:t>
            </a:r>
            <a:r>
              <a:rPr lang="ru-RU" dirty="0" smtClean="0"/>
              <a:t>. Аз хама </a:t>
            </a:r>
            <a:r>
              <a:rPr lang="ru-RU" dirty="0" err="1" smtClean="0"/>
              <a:t>пахншудатарин</a:t>
            </a:r>
            <a:r>
              <a:rPr lang="ru-RU" dirty="0" smtClean="0"/>
              <a:t> </a:t>
            </a:r>
            <a:r>
              <a:rPr lang="ru-RU" dirty="0" err="1" smtClean="0"/>
              <a:t>тачхизоти</a:t>
            </a:r>
            <a:r>
              <a:rPr lang="ru-RU" dirty="0" smtClean="0"/>
              <a:t> </a:t>
            </a:r>
            <a:r>
              <a:rPr lang="ru-RU" dirty="0" err="1" smtClean="0"/>
              <a:t>жезодоратсия</a:t>
            </a:r>
            <a:r>
              <a:rPr lang="ru-RU" dirty="0" smtClean="0"/>
              <a:t> </a:t>
            </a:r>
            <a:r>
              <a:rPr lang="ru-RU" dirty="0" err="1" smtClean="0"/>
              <a:t>индезодоратор</a:t>
            </a:r>
            <a:r>
              <a:rPr lang="ru-RU" dirty="0" smtClean="0"/>
              <a:t> </a:t>
            </a:r>
            <a:r>
              <a:rPr lang="ru-RU" dirty="0" err="1" smtClean="0"/>
              <a:t>систеахои</a:t>
            </a:r>
            <a:r>
              <a:rPr lang="ru-RU" dirty="0" smtClean="0"/>
              <a:t> пай дар пай </a:t>
            </a:r>
            <a:r>
              <a:rPr lang="ru-RU" dirty="0" err="1" smtClean="0"/>
              <a:t>амалкунандаи</a:t>
            </a:r>
            <a:r>
              <a:rPr lang="ru-RU" dirty="0" smtClean="0"/>
              <a:t> </a:t>
            </a:r>
            <a:r>
              <a:rPr lang="en-US" dirty="0" err="1" smtClean="0"/>
              <a:t>Де-Смет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р</a:t>
            </a:r>
            <a:r>
              <a:rPr lang="ru-RU" dirty="0" smtClean="0"/>
              <a:t>ас</a:t>
            </a:r>
            <a:r>
              <a:rPr lang="en-US" dirty="0" smtClean="0"/>
              <a:t>. </a:t>
            </a:r>
            <a:r>
              <a:rPr lang="en-US" dirty="0"/>
              <a:t>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3" descr="C:\Users\SUHROB\Desktop\889671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43053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 flipH="1">
            <a:off x="6548406" y="4724400"/>
            <a:ext cx="19859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</a:t>
            </a:r>
            <a:r>
              <a:rPr lang="ru-RU" dirty="0"/>
              <a:t>. 1. Дезодоратор </a:t>
            </a:r>
            <a:r>
              <a:rPr lang="ru-RU" dirty="0" err="1" smtClean="0"/>
              <a:t>системахои</a:t>
            </a:r>
            <a:r>
              <a:rPr lang="ru-RU" dirty="0" smtClean="0"/>
              <a:t> </a:t>
            </a:r>
            <a:r>
              <a:rPr lang="ru-RU" dirty="0"/>
              <a:t>Де-Смет.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507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rustam</dc:creator>
  <cp:lastModifiedBy>rustam</cp:lastModifiedBy>
  <cp:revision>12</cp:revision>
  <dcterms:created xsi:type="dcterms:W3CDTF">2013-09-17T14:57:30Z</dcterms:created>
  <dcterms:modified xsi:type="dcterms:W3CDTF">2013-09-18T00:54:40Z</dcterms:modified>
</cp:coreProperties>
</file>